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1.xml" ContentType="application/vnd.openxmlformats-officedocument.wordprocessingml.head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word/stylesWithEffects.xml" ContentType="application/vnd.ms-word.stylesWithEffect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BF202B" w:rsidRDefault="00BF202B" w:rsidP="000E04BE">
      <w:pPr>
        <w:spacing w:after="0" w:line="240" w:lineRule="auto"/>
        <w:contextualSpacing/>
        <w:jc w:val="center"/>
        <w:rPr>
          <w:rFonts w:ascii="Times New Roman" w:eastAsia="Times New Roman" w:hAnsi="Times New Roman" w:cs="Times New Roman"/>
          <w:snapToGrid w:val="0"/>
          <w:sz w:val="16"/>
          <w:szCs w:val="16"/>
        </w:rPr>
      </w:pPr>
      <w:r>
        <w:rPr>
          <w:noProof/>
          <w:lang w:eastAsia="ru-RU"/>
        </w:rPr>
        <w:drawing>
          <wp:inline distT="0" distB="0" distL="0" distR="0" wp14:anchorId="445390B8" wp14:editId="54E3AF7F">
            <wp:extent cx="1097856" cy="704850"/>
            <wp:effectExtent l="0" t="0" r="7620" b="0"/>
            <wp:docPr id="1" name="Рисунок 1" descr="C:\Users\sosedova\Desktop\EAEU_sing_cmy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C:\Users\sosedova\Desktop\EAEU_sing_cmyk.jpg"/>
                    <pic:cNvPicPr>
                      <a:picLocks noChangeAspect="1" noChangeArrowheads="1"/>
                    </pic:cNvPicPr>
                  </pic:nvPicPr>
                  <pic:blipFill>
                    <a:blip r:embed="rId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02141" cy="70760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BF202B" w:rsidRDefault="00BF202B" w:rsidP="000E04BE">
      <w:pPr>
        <w:spacing w:after="0" w:line="240" w:lineRule="auto"/>
        <w:contextualSpacing/>
        <w:jc w:val="center"/>
        <w:rPr>
          <w:rFonts w:ascii="Times New Roman" w:eastAsia="Times New Roman" w:hAnsi="Times New Roman" w:cs="Times New Roman"/>
          <w:snapToGrid w:val="0"/>
          <w:sz w:val="16"/>
          <w:szCs w:val="16"/>
        </w:rPr>
      </w:pPr>
    </w:p>
    <w:p w:rsidR="00BF202B" w:rsidRPr="0049495D" w:rsidRDefault="00BF202B" w:rsidP="000E04BE">
      <w:pPr>
        <w:spacing w:after="0" w:line="240" w:lineRule="auto"/>
        <w:contextualSpacing/>
        <w:jc w:val="center"/>
        <w:rPr>
          <w:rFonts w:ascii="Times New Roman" w:eastAsia="Times New Roman" w:hAnsi="Times New Roman" w:cs="Times New Roman"/>
          <w:b/>
          <w:color w:val="00417E"/>
          <w:sz w:val="32"/>
          <w:szCs w:val="32"/>
          <w:lang w:eastAsia="ru-RU"/>
        </w:rPr>
      </w:pPr>
      <w:r w:rsidRPr="0049495D">
        <w:rPr>
          <w:rFonts w:ascii="Times New Roman" w:eastAsia="Times New Roman" w:hAnsi="Times New Roman" w:cs="Times New Roman"/>
          <w:b/>
          <w:color w:val="00417E"/>
          <w:sz w:val="32"/>
          <w:szCs w:val="32"/>
          <w:lang w:eastAsia="ru-RU"/>
        </w:rPr>
        <w:t>ЕВРАЗИЙСКАЯ ЭКОНОМИЧЕСКАЯ КОМИССИЯ</w:t>
      </w:r>
    </w:p>
    <w:p w:rsidR="00BF202B" w:rsidRPr="0049495D" w:rsidRDefault="00BF202B" w:rsidP="000E04BE">
      <w:pPr>
        <w:spacing w:line="240" w:lineRule="auto"/>
        <w:jc w:val="center"/>
        <w:rPr>
          <w:rFonts w:ascii="Times New Roman" w:eastAsia="Times New Roman" w:hAnsi="Times New Roman" w:cs="Times New Roman"/>
          <w:b/>
          <w:snapToGrid w:val="0"/>
          <w:color w:val="00417E"/>
          <w:sz w:val="36"/>
          <w:szCs w:val="36"/>
        </w:rPr>
      </w:pPr>
      <w:r w:rsidRPr="0049495D">
        <w:rPr>
          <w:rFonts w:ascii="Times New Roman" w:eastAsia="Times New Roman" w:hAnsi="Times New Roman" w:cs="Times New Roman"/>
          <w:b/>
          <w:snapToGrid w:val="0"/>
          <w:color w:val="00417E"/>
          <w:sz w:val="36"/>
          <w:szCs w:val="36"/>
        </w:rPr>
        <w:t>КОЛЛЕГИЯ</w:t>
      </w:r>
    </w:p>
    <w:p w:rsidR="00BF202B" w:rsidRPr="00561B8F" w:rsidRDefault="00BF202B" w:rsidP="000E04BE">
      <w:pPr>
        <w:spacing w:after="0" w:line="240" w:lineRule="auto"/>
        <w:jc w:val="both"/>
        <w:rPr>
          <w:rFonts w:ascii="Times New Roman" w:eastAsia="Times New Roman" w:hAnsi="Times New Roman" w:cs="Times New Roman"/>
          <w:sz w:val="30"/>
          <w:szCs w:val="30"/>
          <w:lang w:eastAsia="ru-RU"/>
        </w:rPr>
      </w:pPr>
      <w:r w:rsidRPr="0049495D">
        <w:rPr>
          <w:rFonts w:ascii="Times New Roman" w:eastAsia="Times New Roman" w:hAnsi="Times New Roman" w:cs="Times New Roman"/>
          <w:noProof/>
          <w:color w:val="00417E"/>
          <w:sz w:val="28"/>
          <w:szCs w:val="28"/>
          <w:lang w:eastAsia="ru-RU"/>
        </w:rPr>
        <mc:AlternateContent>
          <mc:Choice Requires="wps">
            <w:drawing>
              <wp:anchor distT="4294967294" distB="4294967294" distL="114300" distR="114300" simplePos="0" relativeHeight="251659264" behindDoc="0" locked="0" layoutInCell="1" allowOverlap="1" wp14:anchorId="3DD06E02" wp14:editId="00191886">
                <wp:simplePos x="0" y="0"/>
                <wp:positionH relativeFrom="column">
                  <wp:posOffset>1242</wp:posOffset>
                </wp:positionH>
                <wp:positionV relativeFrom="paragraph">
                  <wp:posOffset>1850</wp:posOffset>
                </wp:positionV>
                <wp:extent cx="5931673" cy="0"/>
                <wp:effectExtent l="0" t="19050" r="12065" b="19050"/>
                <wp:wrapNone/>
                <wp:docPr id="7" name="Прямая со стрелкой 7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931673" cy="0"/>
                        </a:xfrm>
                        <a:prstGeom prst="straightConnector1">
                          <a:avLst/>
                        </a:prstGeom>
                        <a:noFill/>
                        <a:ln w="28575">
                          <a:solidFill>
                            <a:srgbClr val="00417E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id="_x0000_t32" coordsize="21600,21600" o:spt="32" o:oned="t" path="m,l21600,21600e" filled="f">
                <v:path arrowok="t" fillok="f" o:connecttype="none"/>
                <o:lock v:ext="edit" shapetype="t"/>
              </v:shapetype>
              <v:shape id="Прямая со стрелкой 7" o:spid="_x0000_s1026" type="#_x0000_t32" style="position:absolute;margin-left:.1pt;margin-top:.15pt;width:467.05pt;height:0;z-index:251659264;visibility:visible;mso-wrap-style:square;mso-width-percent:0;mso-height-percent:0;mso-wrap-distance-left:9pt;mso-wrap-distance-top:-6e-5mm;mso-wrap-distance-right:9pt;mso-wrap-distance-bottom:-6e-5mm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m4w8TwIAAFUEAAAOAAAAZHJzL2Uyb0RvYy54bWysVE2O0zAU3iNxB8v7TpI2/YuajlDSshmg&#10;0gwHcG2nsUhsy3abVghp4AJzBK7AhgU/mjOkN8J2f9SBDUJsnGc/v+99773PmVxv6wpsqNJM8BRG&#10;VyEElGNBGF+l8O3dvDOCQBvECaoEpyncUQ2vp8+fTRqZ0K4oRUWoAhaE66SRKSyNkUkQaFzSGukr&#10;ISm3zkKoGhm7VauAKNRY9LoKumE4CBqhiFQCU63taX5wwqnHLwqKzZui0NSAKoWWm/Gr8uvSrcF0&#10;gpKVQrJk+EgD/QOLGjFuk56hcmQQWCv2B1TNsBJaFOYKizoQRcEw9TXYaqLwt2puSySpr8U2R8tz&#10;m/T/g8WvNwsFGEnhEAKOajui9vP+fv/Q/my/7B/A/mP7aJf9p/19+7X90X5vH9tvYOj61kid2PCM&#10;L5SrHG/5rbwR+J0GXGQl4ivq+d/tpAWNXETwJMRttLTZl80rQewdtDbCN3FbqNpB2vaArZ/V7jwr&#10;ujUA28P+uBcNhj0I8MkXoOQUKJU2L6mogTNSqI1CbFWaTHBuFSFU5NOgzY02jhZKTgEuKxdzVlVe&#10;GBUHTQq7o/6w7yO0qBhxXndPq9UyqxTYIKetMI6GM1+k9VxeU2LNiUcrKSKzo20Qqw62zV5xh2cr&#10;s3yO1kE878fheDaajeJO3B3MOnGY550X8yzuDObRsJ/38izLow+OWhQnJSOEcsfuJOQo/juhHJ/U&#10;QYJnKZ/7EDxF9w2zZE9fT9qP1k3zoIulILuFOo3catdfPr4z9zgu99a+/BtMfwEAAP//AwBQSwME&#10;FAAGAAgAAAAhAJuEt7vXAAAAAgEAAA8AAABkcnMvZG93bnJldi54bWxMjsFOwzAQRO9I/IO1lbhR&#10;py2qIMSpUCXEhQtJDz1u4yWxGq+j2G1Tvp7tCW4zmtHMKzaT79WZxugCG1jMM1DETbCOWwO7+v3x&#10;GVRMyBb7wGTgShE25f1dgbkNF/6ic5VaJSMcczTQpTTkWsemI49xHgZiyb7D6DGJHVttR7zIuO/1&#10;MsvW2qNjeehwoG1HzbE6efldpO3P2tUfztfVZ9Xu076+WmMeZtPbK6hEU/orww1f0KEUpkM4sY2q&#10;N7CUnoEVKMleVk8iDjery0L/Ry9/AQAA//8DAFBLAQItABQABgAIAAAAIQC2gziS/gAAAOEBAAAT&#10;AAAAAAAAAAAAAAAAAAAAAABbQ29udGVudF9UeXBlc10ueG1sUEsBAi0AFAAGAAgAAAAhADj9If/W&#10;AAAAlAEAAAsAAAAAAAAAAAAAAAAALwEAAF9yZWxzLy5yZWxzUEsBAi0AFAAGAAgAAAAhALybjDxP&#10;AgAAVQQAAA4AAAAAAAAAAAAAAAAALgIAAGRycy9lMm9Eb2MueG1sUEsBAi0AFAAGAAgAAAAhAJuE&#10;t7vXAAAAAgEAAA8AAAAAAAAAAAAAAAAAqQQAAGRycy9kb3ducmV2LnhtbFBLBQYAAAAABAAEAPMA&#10;AACtBQAAAAA=&#10;" strokecolor="#00417e" strokeweight="2.25pt"/>
            </w:pict>
          </mc:Fallback>
        </mc:AlternateContent>
      </w:r>
    </w:p>
    <w:p w:rsidR="00BF202B" w:rsidRPr="00E216D4" w:rsidRDefault="00BF202B" w:rsidP="000E04BE">
      <w:pPr>
        <w:spacing w:after="0" w:line="240" w:lineRule="auto"/>
        <w:jc w:val="both"/>
        <w:rPr>
          <w:rFonts w:ascii="Times New Roman" w:eastAsia="Times New Roman" w:hAnsi="Times New Roman" w:cs="Times New Roman"/>
          <w:sz w:val="30"/>
          <w:szCs w:val="30"/>
          <w:lang w:eastAsia="ru-RU"/>
        </w:rPr>
      </w:pPr>
    </w:p>
    <w:p w:rsidR="00BF202B" w:rsidRPr="00E216D4" w:rsidRDefault="00BF202B" w:rsidP="000E04BE">
      <w:pPr>
        <w:spacing w:after="0" w:line="240" w:lineRule="auto"/>
        <w:contextualSpacing/>
        <w:jc w:val="center"/>
        <w:rPr>
          <w:rFonts w:ascii="Times New Roman" w:eastAsia="Times New Roman" w:hAnsi="Times New Roman" w:cs="Times New Roman"/>
          <w:b/>
          <w:snapToGrid w:val="0"/>
          <w:spacing w:val="80"/>
          <w:sz w:val="30"/>
          <w:szCs w:val="30"/>
        </w:rPr>
      </w:pPr>
      <w:r w:rsidRPr="00E216D4">
        <w:rPr>
          <w:rFonts w:ascii="Times New Roman" w:eastAsia="Times New Roman" w:hAnsi="Times New Roman" w:cs="Times New Roman"/>
          <w:b/>
          <w:snapToGrid w:val="0"/>
          <w:spacing w:val="80"/>
          <w:sz w:val="30"/>
          <w:szCs w:val="30"/>
        </w:rPr>
        <w:t>РЕШЕНИЕ</w:t>
      </w:r>
    </w:p>
    <w:p w:rsidR="00BF202B" w:rsidRPr="00930F33" w:rsidRDefault="00BF202B" w:rsidP="000E04BE">
      <w:pPr>
        <w:spacing w:after="0" w:line="240" w:lineRule="auto"/>
        <w:ind w:firstLine="709"/>
        <w:jc w:val="both"/>
        <w:rPr>
          <w:rFonts w:ascii="Times New Roman" w:eastAsia="Times New Roman" w:hAnsi="Times New Roman" w:cs="Times New Roman"/>
          <w:sz w:val="28"/>
          <w:szCs w:val="30"/>
          <w:lang w:eastAsia="ru-RU"/>
        </w:rPr>
      </w:pPr>
    </w:p>
    <w:tbl>
      <w:tblPr>
        <w:tblW w:w="0" w:type="auto"/>
        <w:tblInd w:w="108" w:type="dxa"/>
        <w:tblLayout w:type="fixed"/>
        <w:tblLook w:val="04A0" w:firstRow="1" w:lastRow="0" w:firstColumn="1" w:lastColumn="0" w:noHBand="0" w:noVBand="1"/>
      </w:tblPr>
      <w:tblGrid>
        <w:gridCol w:w="3544"/>
        <w:gridCol w:w="2126"/>
        <w:gridCol w:w="3793"/>
      </w:tblGrid>
      <w:tr w:rsidR="00BF202B" w:rsidRPr="00E216D4" w:rsidTr="000E04BE">
        <w:tc>
          <w:tcPr>
            <w:tcW w:w="3544" w:type="dxa"/>
            <w:shd w:val="clear" w:color="auto" w:fill="auto"/>
          </w:tcPr>
          <w:p w:rsidR="00BF202B" w:rsidRPr="00E216D4" w:rsidRDefault="00BF202B" w:rsidP="000E04BE">
            <w:pPr>
              <w:tabs>
                <w:tab w:val="left" w:pos="7088"/>
              </w:tabs>
              <w:autoSpaceDE w:val="0"/>
              <w:autoSpaceDN w:val="0"/>
              <w:adjustRightInd w:val="0"/>
              <w:spacing w:after="0" w:line="240" w:lineRule="auto"/>
              <w:ind w:left="-113"/>
              <w:jc w:val="both"/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</w:pPr>
            <w:r w:rsidRPr="00E216D4"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  <w:t>«      »                     20     г.</w:t>
            </w:r>
          </w:p>
        </w:tc>
        <w:tc>
          <w:tcPr>
            <w:tcW w:w="2126" w:type="dxa"/>
            <w:shd w:val="clear" w:color="auto" w:fill="auto"/>
          </w:tcPr>
          <w:p w:rsidR="00BF202B" w:rsidRPr="00E216D4" w:rsidRDefault="00BF202B" w:rsidP="000E04BE">
            <w:pPr>
              <w:tabs>
                <w:tab w:val="left" w:pos="7088"/>
              </w:tabs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ascii="Times New Roman" w:eastAsia="Times New Roman" w:hAnsi="Times New Roman" w:cs="Times New Roman"/>
                <w:b/>
                <w:bCs/>
                <w:sz w:val="30"/>
                <w:szCs w:val="30"/>
                <w:lang w:eastAsia="ru-RU"/>
              </w:rPr>
            </w:pPr>
            <w:r w:rsidRPr="00E216D4">
              <w:rPr>
                <w:rFonts w:ascii="Times New Roman" w:eastAsia="Times New Roman" w:hAnsi="Times New Roman" w:cs="Times New Roman"/>
                <w:b/>
                <w:bCs/>
                <w:sz w:val="30"/>
                <w:szCs w:val="30"/>
                <w:lang w:eastAsia="ru-RU"/>
              </w:rPr>
              <w:t xml:space="preserve">         № </w:t>
            </w:r>
          </w:p>
        </w:tc>
        <w:tc>
          <w:tcPr>
            <w:tcW w:w="3793" w:type="dxa"/>
            <w:shd w:val="clear" w:color="auto" w:fill="auto"/>
          </w:tcPr>
          <w:p w:rsidR="00BF202B" w:rsidRPr="00E216D4" w:rsidRDefault="00BF202B" w:rsidP="000E04BE">
            <w:pPr>
              <w:tabs>
                <w:tab w:val="left" w:pos="7088"/>
              </w:tabs>
              <w:autoSpaceDE w:val="0"/>
              <w:autoSpaceDN w:val="0"/>
              <w:adjustRightInd w:val="0"/>
              <w:spacing w:after="0" w:line="240" w:lineRule="auto"/>
              <w:ind w:right="1985"/>
              <w:jc w:val="center"/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</w:pPr>
            <w:r w:rsidRPr="00E216D4"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  <w:t xml:space="preserve">   </w:t>
            </w:r>
            <w:proofErr w:type="gramStart"/>
            <w:r w:rsidRPr="00E216D4"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  <w:t>г</w:t>
            </w:r>
            <w:proofErr w:type="gramEnd"/>
            <w:r w:rsidRPr="00E216D4">
              <w:rPr>
                <w:rFonts w:ascii="Times New Roman" w:eastAsia="Times New Roman" w:hAnsi="Times New Roman" w:cs="Times New Roman"/>
                <w:bCs/>
                <w:sz w:val="30"/>
                <w:szCs w:val="30"/>
                <w:lang w:eastAsia="ru-RU"/>
              </w:rPr>
              <w:t>.</w:t>
            </w:r>
          </w:p>
        </w:tc>
      </w:tr>
    </w:tbl>
    <w:p w:rsidR="00F51F1B" w:rsidRPr="00AF5BF1" w:rsidRDefault="00F51F1B" w:rsidP="00BF202B">
      <w:pPr>
        <w:spacing w:after="0" w:line="312" w:lineRule="auto"/>
        <w:contextualSpacing/>
        <w:rPr>
          <w:rFonts w:ascii="Times New Roman" w:eastAsia="Times New Roman" w:hAnsi="Times New Roman" w:cs="Times New Roman"/>
          <w:snapToGrid w:val="0"/>
          <w:sz w:val="28"/>
          <w:szCs w:val="30"/>
        </w:rPr>
      </w:pPr>
    </w:p>
    <w:p w:rsidR="007777A8" w:rsidRPr="00456655" w:rsidRDefault="00AB4496" w:rsidP="003705BD">
      <w:pPr>
        <w:spacing w:after="0" w:line="240" w:lineRule="auto"/>
        <w:contextualSpacing/>
        <w:jc w:val="center"/>
        <w:rPr>
          <w:rFonts w:ascii="Times New Roman" w:hAnsi="Times New Roman" w:cs="Times New Roman"/>
          <w:b/>
          <w:bCs/>
          <w:color w:val="000000"/>
          <w:sz w:val="30"/>
          <w:szCs w:val="30"/>
        </w:rPr>
      </w:pPr>
      <w:r>
        <w:rPr>
          <w:rFonts w:ascii="Times New Roman" w:eastAsia="Times New Roman" w:hAnsi="Times New Roman" w:cs="Times New Roman"/>
          <w:noProof/>
          <w:sz w:val="28"/>
          <w:szCs w:val="28"/>
          <w:lang w:eastAsia="ru-RU"/>
        </w:rPr>
        <w:pict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s1027" type="#_x0000_t75" style="position:absolute;left:0;text-align:left;margin-left:-9.1pt;margin-top:-226.7pt;width:501.75pt;height:244.8pt;z-index:-251656192;mso-position-horizontal-relative:text;mso-position-vertical-relative:text">
            <v:imagedata r:id="rId10" o:title=""/>
          </v:shape>
          <o:OLEObject Type="Embed" ProgID="PBrush" ShapeID="_x0000_s1027" DrawAspect="Content" ObjectID="_1514212083" r:id="rId11"/>
        </w:pict>
      </w:r>
      <w:r>
        <w:rPr>
          <w:rFonts w:ascii="Times New Roman" w:eastAsia="Times New Roman" w:hAnsi="Times New Roman" w:cs="Times New Roman"/>
          <w:noProof/>
          <w:sz w:val="28"/>
          <w:szCs w:val="28"/>
          <w:lang w:eastAsia="ru-RU"/>
        </w:rPr>
        <w:pict>
          <v:shape id="_x0000_s1026" type="#_x0000_t75" style="position:absolute;left:0;text-align:left;margin-left:-21.1pt;margin-top:-238.7pt;width:501.75pt;height:244.8pt;z-index:-251658240;mso-position-horizontal-relative:text;mso-position-vertical-relative:text">
            <v:imagedata r:id="rId10" o:title=""/>
          </v:shape>
          <o:OLEObject Type="Embed" ProgID="PBrush" ShapeID="_x0000_s1026" DrawAspect="Content" ObjectID="_1514212084" r:id="rId12"/>
        </w:pict>
      </w:r>
      <w:r w:rsidR="00CD0319" w:rsidRPr="00DA45BE">
        <w:rPr>
          <w:rFonts w:ascii="Times New Roman" w:hAnsi="Times New Roman"/>
          <w:b/>
          <w:color w:val="000000"/>
          <w:sz w:val="30"/>
          <w:szCs w:val="30"/>
        </w:rPr>
        <w:t>О</w:t>
      </w:r>
      <w:r w:rsidR="00CD0319" w:rsidRPr="00456655">
        <w:rPr>
          <w:rFonts w:ascii="Times New Roman" w:hAnsi="Times New Roman"/>
          <w:b/>
          <w:color w:val="000000"/>
          <w:sz w:val="30"/>
          <w:szCs w:val="30"/>
        </w:rPr>
        <w:t xml:space="preserve"> </w:t>
      </w:r>
      <w:r w:rsidR="001B3967" w:rsidRPr="001B3967">
        <w:rPr>
          <w:rFonts w:ascii="Times New Roman" w:hAnsi="Times New Roman"/>
          <w:b/>
          <w:color w:val="000000"/>
          <w:sz w:val="30"/>
          <w:szCs w:val="30"/>
        </w:rPr>
        <w:t>внесении изменений в Порядок функционирования систем электронных паспортов транспортных средств (электронных паспортов шасси транспортных средств) и электронных паспортов самоходных машин и других видов техники</w:t>
      </w:r>
    </w:p>
    <w:p w:rsidR="00423D69" w:rsidRPr="00F161FF" w:rsidRDefault="00423D69" w:rsidP="007777A8">
      <w:pPr>
        <w:spacing w:after="0" w:line="360" w:lineRule="auto"/>
        <w:ind w:firstLine="708"/>
        <w:jc w:val="both"/>
        <w:rPr>
          <w:rFonts w:ascii="Times New Roman" w:eastAsia="Times New Roman" w:hAnsi="Times New Roman" w:cs="Times New Roman"/>
          <w:color w:val="000000"/>
          <w:sz w:val="28"/>
          <w:szCs w:val="30"/>
          <w:lang w:eastAsia="ru-RU"/>
        </w:rPr>
      </w:pPr>
    </w:p>
    <w:p w:rsidR="00464B03" w:rsidRPr="00456655" w:rsidRDefault="00CD0319" w:rsidP="00AF5BF1">
      <w:pPr>
        <w:spacing w:after="0" w:line="312" w:lineRule="auto"/>
        <w:ind w:firstLine="709"/>
        <w:jc w:val="both"/>
        <w:rPr>
          <w:rFonts w:ascii="Times New Roman" w:hAnsi="Times New Roman" w:cs="Times New Roman"/>
          <w:b/>
          <w:sz w:val="30"/>
          <w:szCs w:val="30"/>
        </w:rPr>
      </w:pPr>
      <w:r w:rsidRPr="00456655">
        <w:rPr>
          <w:rFonts w:ascii="Times New Roman" w:hAnsi="Times New Roman"/>
          <w:sz w:val="30"/>
          <w:szCs w:val="30"/>
          <w:lang w:eastAsia="ru-RU"/>
        </w:rPr>
        <w:t>В соответствии с</w:t>
      </w:r>
      <w:r w:rsidR="001066AE" w:rsidRPr="00456655">
        <w:rPr>
          <w:rFonts w:ascii="Times New Roman" w:hAnsi="Times New Roman"/>
          <w:sz w:val="30"/>
          <w:szCs w:val="30"/>
          <w:lang w:eastAsia="ru-RU"/>
        </w:rPr>
        <w:t xml:space="preserve"> абзацем первым</w:t>
      </w:r>
      <w:r w:rsidRPr="00456655">
        <w:rPr>
          <w:rFonts w:ascii="Times New Roman" w:hAnsi="Times New Roman"/>
          <w:sz w:val="30"/>
          <w:szCs w:val="30"/>
          <w:lang w:eastAsia="ru-RU"/>
        </w:rPr>
        <w:t xml:space="preserve"> </w:t>
      </w:r>
      <w:r w:rsidR="005079EB" w:rsidRPr="00456655">
        <w:rPr>
          <w:rFonts w:ascii="Times New Roman" w:hAnsi="Times New Roman"/>
          <w:sz w:val="30"/>
          <w:szCs w:val="30"/>
          <w:lang w:eastAsia="ru-RU"/>
        </w:rPr>
        <w:t>с</w:t>
      </w:r>
      <w:r w:rsidR="001066AE" w:rsidRPr="00456655">
        <w:rPr>
          <w:rFonts w:ascii="Times New Roman" w:hAnsi="Times New Roman"/>
          <w:sz w:val="30"/>
          <w:szCs w:val="30"/>
          <w:lang w:eastAsia="ru-RU"/>
        </w:rPr>
        <w:t>татьи</w:t>
      </w:r>
      <w:r w:rsidR="00817780" w:rsidRPr="00456655">
        <w:rPr>
          <w:rFonts w:ascii="Times New Roman" w:hAnsi="Times New Roman"/>
          <w:sz w:val="30"/>
          <w:szCs w:val="30"/>
          <w:lang w:eastAsia="ru-RU"/>
        </w:rPr>
        <w:t xml:space="preserve"> 3</w:t>
      </w:r>
      <w:r w:rsidR="00EA3028" w:rsidRPr="00456655">
        <w:rPr>
          <w:rFonts w:ascii="Times New Roman" w:hAnsi="Times New Roman"/>
          <w:sz w:val="30"/>
          <w:szCs w:val="30"/>
          <w:lang w:eastAsia="ru-RU"/>
        </w:rPr>
        <w:t xml:space="preserve"> </w:t>
      </w:r>
      <w:r w:rsidR="005079EB" w:rsidRPr="00456655">
        <w:rPr>
          <w:rFonts w:ascii="Times New Roman" w:hAnsi="Times New Roman"/>
          <w:sz w:val="30"/>
          <w:szCs w:val="30"/>
          <w:lang w:eastAsia="ru-RU"/>
        </w:rPr>
        <w:t>Соглашения</w:t>
      </w:r>
      <w:r w:rsidR="00464B03" w:rsidRPr="00456655">
        <w:rPr>
          <w:rFonts w:ascii="Times New Roman" w:hAnsi="Times New Roman"/>
          <w:sz w:val="30"/>
          <w:szCs w:val="30"/>
          <w:lang w:eastAsia="ru-RU"/>
        </w:rPr>
        <w:t xml:space="preserve"> о введении единых форм паспорта транспортного средства (паспорта шасси транспортного средства) и паспорта самоходной машины и других видов техники</w:t>
      </w:r>
      <w:r w:rsidR="001066AE" w:rsidRPr="00456655">
        <w:rPr>
          <w:rFonts w:ascii="Times New Roman" w:hAnsi="Times New Roman"/>
          <w:sz w:val="30"/>
          <w:szCs w:val="30"/>
          <w:lang w:eastAsia="ru-RU"/>
        </w:rPr>
        <w:t xml:space="preserve"> </w:t>
      </w:r>
      <w:r w:rsidR="00464B03" w:rsidRPr="00456655">
        <w:rPr>
          <w:rFonts w:ascii="Times New Roman" w:hAnsi="Times New Roman"/>
          <w:sz w:val="30"/>
          <w:szCs w:val="30"/>
          <w:lang w:eastAsia="ru-RU"/>
        </w:rPr>
        <w:t>и организации систем электронных паспортов</w:t>
      </w:r>
      <w:r w:rsidR="001066AE" w:rsidRPr="00456655">
        <w:rPr>
          <w:rFonts w:ascii="Times New Roman" w:hAnsi="Times New Roman"/>
          <w:sz w:val="30"/>
          <w:szCs w:val="30"/>
          <w:lang w:eastAsia="ru-RU"/>
        </w:rPr>
        <w:br/>
      </w:r>
      <w:r w:rsidR="00464B03" w:rsidRPr="00456655">
        <w:rPr>
          <w:rFonts w:ascii="Times New Roman" w:hAnsi="Times New Roman"/>
          <w:sz w:val="30"/>
          <w:szCs w:val="30"/>
          <w:lang w:eastAsia="ru-RU"/>
        </w:rPr>
        <w:t>от 15 августа 2014 года</w:t>
      </w:r>
      <w:r w:rsidRPr="00456655">
        <w:rPr>
          <w:rFonts w:ascii="Times New Roman" w:hAnsi="Times New Roman"/>
          <w:sz w:val="30"/>
          <w:szCs w:val="30"/>
          <w:lang w:eastAsia="ru-RU"/>
        </w:rPr>
        <w:t xml:space="preserve"> Коллегия Евразийской экономической комиссии</w:t>
      </w:r>
      <w:r w:rsidR="007777A8" w:rsidRPr="00456655">
        <w:rPr>
          <w:rFonts w:ascii="Times New Roman" w:hAnsi="Times New Roman" w:cs="Times New Roman"/>
          <w:b/>
          <w:spacing w:val="30"/>
          <w:sz w:val="30"/>
          <w:szCs w:val="30"/>
        </w:rPr>
        <w:t xml:space="preserve"> </w:t>
      </w:r>
      <w:r w:rsidR="007777A8" w:rsidRPr="00456655">
        <w:rPr>
          <w:rFonts w:ascii="Times New Roman" w:hAnsi="Times New Roman" w:cs="Times New Roman"/>
          <w:b/>
          <w:spacing w:val="40"/>
          <w:sz w:val="30"/>
          <w:szCs w:val="30"/>
        </w:rPr>
        <w:t>решил</w:t>
      </w:r>
      <w:r w:rsidR="007777A8" w:rsidRPr="00456655">
        <w:rPr>
          <w:rFonts w:ascii="Times New Roman" w:hAnsi="Times New Roman" w:cs="Times New Roman"/>
          <w:b/>
          <w:sz w:val="30"/>
          <w:szCs w:val="30"/>
        </w:rPr>
        <w:t>а:</w:t>
      </w:r>
    </w:p>
    <w:p w:rsidR="00CD0319" w:rsidRPr="00456655" w:rsidRDefault="007777A8" w:rsidP="00AF5BF1">
      <w:pPr>
        <w:spacing w:after="0" w:line="312" w:lineRule="auto"/>
        <w:ind w:firstLine="709"/>
        <w:jc w:val="both"/>
        <w:rPr>
          <w:rFonts w:ascii="Times New Roman" w:hAnsi="Times New Roman"/>
          <w:sz w:val="30"/>
          <w:szCs w:val="30"/>
          <w:lang w:eastAsia="ru-RU"/>
        </w:rPr>
      </w:pPr>
      <w:r w:rsidRPr="00456655">
        <w:rPr>
          <w:rFonts w:ascii="Times New Roman" w:hAnsi="Times New Roman" w:cs="Times New Roman"/>
          <w:sz w:val="30"/>
          <w:szCs w:val="30"/>
        </w:rPr>
        <w:t>1. </w:t>
      </w:r>
      <w:r w:rsidR="001B3967" w:rsidRPr="001B3967">
        <w:rPr>
          <w:rFonts w:ascii="Times New Roman" w:hAnsi="Times New Roman"/>
          <w:sz w:val="30"/>
          <w:szCs w:val="30"/>
          <w:lang w:eastAsia="ru-RU"/>
        </w:rPr>
        <w:t>Внести в Порядок функционирования систем электронных паспортов транспортных средств (электронных паспортов шасси транспортных средств) и электронных паспортов самоходных машин</w:t>
      </w:r>
      <w:r w:rsidR="001B3967" w:rsidRPr="001B3967">
        <w:rPr>
          <w:rFonts w:ascii="Times New Roman" w:hAnsi="Times New Roman"/>
          <w:sz w:val="30"/>
          <w:szCs w:val="30"/>
          <w:lang w:eastAsia="ru-RU"/>
        </w:rPr>
        <w:br/>
        <w:t>и других видов техники, утвержденный Решением Коллегии Евразийской экономической комиссии от 22 сентября 2015 г. №</w:t>
      </w:r>
      <w:r w:rsidR="006C16E6">
        <w:rPr>
          <w:rFonts w:ascii="Times New Roman" w:hAnsi="Times New Roman"/>
          <w:sz w:val="30"/>
          <w:szCs w:val="30"/>
          <w:lang w:val="en-US" w:eastAsia="ru-RU"/>
        </w:rPr>
        <w:t xml:space="preserve"> </w:t>
      </w:r>
      <w:bookmarkStart w:id="0" w:name="_GoBack"/>
      <w:bookmarkEnd w:id="0"/>
      <w:r w:rsidR="001B3967" w:rsidRPr="001B3967">
        <w:rPr>
          <w:rFonts w:ascii="Times New Roman" w:hAnsi="Times New Roman"/>
          <w:sz w:val="30"/>
          <w:szCs w:val="30"/>
          <w:lang w:eastAsia="ru-RU"/>
        </w:rPr>
        <w:t>122</w:t>
      </w:r>
      <w:r w:rsidR="001B3967">
        <w:rPr>
          <w:rFonts w:ascii="Times New Roman" w:hAnsi="Times New Roman"/>
          <w:sz w:val="30"/>
          <w:szCs w:val="30"/>
          <w:lang w:eastAsia="ru-RU"/>
        </w:rPr>
        <w:t>,</w:t>
      </w:r>
      <w:r w:rsidR="001B3967" w:rsidRPr="001B3967">
        <w:rPr>
          <w:rFonts w:ascii="Times New Roman" w:hAnsi="Times New Roman"/>
          <w:sz w:val="30"/>
          <w:szCs w:val="30"/>
          <w:lang w:eastAsia="ru-RU"/>
        </w:rPr>
        <w:t xml:space="preserve"> изменения согласно приложению.</w:t>
      </w:r>
    </w:p>
    <w:p w:rsidR="007866F0" w:rsidRPr="00456655" w:rsidRDefault="001B3967" w:rsidP="00AF5BF1">
      <w:pPr>
        <w:tabs>
          <w:tab w:val="left" w:pos="0"/>
        </w:tabs>
        <w:spacing w:after="0" w:line="312" w:lineRule="auto"/>
        <w:ind w:firstLine="709"/>
        <w:jc w:val="both"/>
        <w:rPr>
          <w:rFonts w:ascii="Times New Roman" w:hAnsi="Times New Roman" w:cs="Times New Roman"/>
          <w:sz w:val="30"/>
          <w:szCs w:val="30"/>
        </w:rPr>
      </w:pPr>
      <w:r>
        <w:rPr>
          <w:rFonts w:ascii="Times New Roman" w:hAnsi="Times New Roman"/>
          <w:sz w:val="30"/>
          <w:szCs w:val="30"/>
          <w:lang w:eastAsia="ru-RU"/>
        </w:rPr>
        <w:t>2</w:t>
      </w:r>
      <w:r w:rsidR="00CD0319" w:rsidRPr="00A03B20">
        <w:rPr>
          <w:rFonts w:ascii="Times New Roman" w:hAnsi="Times New Roman"/>
          <w:sz w:val="30"/>
          <w:szCs w:val="30"/>
          <w:lang w:eastAsia="ru-RU"/>
        </w:rPr>
        <w:t>. Настоящее Решение вступает</w:t>
      </w:r>
      <w:r w:rsidR="00CD0319" w:rsidRPr="00456655">
        <w:rPr>
          <w:rFonts w:ascii="Times New Roman" w:hAnsi="Times New Roman"/>
          <w:sz w:val="30"/>
          <w:szCs w:val="30"/>
          <w:lang w:eastAsia="ru-RU"/>
        </w:rPr>
        <w:t xml:space="preserve"> в силу по истечении</w:t>
      </w:r>
      <w:r w:rsidR="00D22B27" w:rsidRPr="00456655">
        <w:rPr>
          <w:rFonts w:ascii="Times New Roman" w:hAnsi="Times New Roman"/>
          <w:sz w:val="30"/>
          <w:szCs w:val="30"/>
          <w:lang w:eastAsia="ru-RU"/>
        </w:rPr>
        <w:br/>
      </w:r>
      <w:r w:rsidR="00CD0319" w:rsidRPr="00456655">
        <w:rPr>
          <w:rFonts w:ascii="Times New Roman" w:hAnsi="Times New Roman"/>
          <w:sz w:val="30"/>
          <w:szCs w:val="30"/>
          <w:lang w:eastAsia="ru-RU"/>
        </w:rPr>
        <w:t xml:space="preserve">30 календарных дней </w:t>
      </w:r>
      <w:proofErr w:type="gramStart"/>
      <w:r w:rsidR="00AF5BF1" w:rsidRPr="00AF5BF1">
        <w:rPr>
          <w:rFonts w:ascii="Times New Roman" w:hAnsi="Times New Roman"/>
          <w:sz w:val="30"/>
          <w:szCs w:val="30"/>
          <w:lang w:eastAsia="ru-RU"/>
        </w:rPr>
        <w:t>с даты</w:t>
      </w:r>
      <w:proofErr w:type="gramEnd"/>
      <w:r w:rsidR="00AF5BF1" w:rsidRPr="00AF5BF1">
        <w:rPr>
          <w:rFonts w:ascii="Times New Roman" w:hAnsi="Times New Roman"/>
          <w:sz w:val="30"/>
          <w:szCs w:val="30"/>
          <w:lang w:eastAsia="ru-RU"/>
        </w:rPr>
        <w:t xml:space="preserve"> его опубликования на официальном сайте Евразийского экономического союза в информационно-телекоммуникационной сети «Интернет».</w:t>
      </w:r>
    </w:p>
    <w:p w:rsidR="00965A13" w:rsidRPr="00AF5BF1" w:rsidRDefault="00965A13" w:rsidP="00EB41A9">
      <w:pPr>
        <w:tabs>
          <w:tab w:val="left" w:pos="0"/>
        </w:tabs>
        <w:spacing w:after="0" w:line="360" w:lineRule="auto"/>
        <w:ind w:firstLine="709"/>
        <w:jc w:val="both"/>
        <w:rPr>
          <w:rFonts w:ascii="Times New Roman" w:eastAsia="Times New Roman" w:hAnsi="Times New Roman" w:cs="Times New Roman"/>
          <w:snapToGrid w:val="0"/>
          <w:sz w:val="24"/>
          <w:szCs w:val="30"/>
        </w:rPr>
      </w:pPr>
    </w:p>
    <w:tbl>
      <w:tblPr>
        <w:tblStyle w:val="af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5196"/>
        <w:gridCol w:w="4374"/>
      </w:tblGrid>
      <w:tr w:rsidR="008B15B8" w:rsidRPr="00D9696A" w:rsidTr="00755710">
        <w:tc>
          <w:tcPr>
            <w:tcW w:w="5196" w:type="dxa"/>
          </w:tcPr>
          <w:p w:rsidR="008B15B8" w:rsidRPr="00D9696A" w:rsidRDefault="008B15B8" w:rsidP="00755710">
            <w:pPr>
              <w:autoSpaceDE w:val="0"/>
              <w:autoSpaceDN w:val="0"/>
              <w:adjustRightInd w:val="0"/>
              <w:jc w:val="center"/>
              <w:outlineLvl w:val="0"/>
              <w:rPr>
                <w:rFonts w:ascii="Times New Roman" w:hAnsi="Times New Roman"/>
                <w:color w:val="000000"/>
                <w:sz w:val="30"/>
                <w:szCs w:val="30"/>
              </w:rPr>
            </w:pPr>
            <w:r w:rsidRPr="00D9696A">
              <w:rPr>
                <w:rFonts w:ascii="Times New Roman" w:hAnsi="Times New Roman"/>
                <w:color w:val="000000"/>
                <w:sz w:val="30"/>
                <w:szCs w:val="30"/>
              </w:rPr>
              <w:t>Председатель Коллегии</w:t>
            </w:r>
          </w:p>
          <w:p w:rsidR="008B15B8" w:rsidRPr="00D9696A" w:rsidRDefault="008B15B8" w:rsidP="00755710">
            <w:pPr>
              <w:autoSpaceDE w:val="0"/>
              <w:autoSpaceDN w:val="0"/>
              <w:adjustRightInd w:val="0"/>
              <w:outlineLvl w:val="0"/>
              <w:rPr>
                <w:rFonts w:ascii="Times New Roman" w:hAnsi="Times New Roman"/>
                <w:color w:val="000000"/>
                <w:sz w:val="30"/>
                <w:szCs w:val="30"/>
              </w:rPr>
            </w:pPr>
            <w:r w:rsidRPr="00D9696A">
              <w:rPr>
                <w:rFonts w:ascii="Times New Roman" w:hAnsi="Times New Roman"/>
                <w:color w:val="000000"/>
                <w:sz w:val="30"/>
                <w:szCs w:val="30"/>
              </w:rPr>
              <w:t>Евразийской экономической комиссии</w:t>
            </w:r>
          </w:p>
        </w:tc>
        <w:tc>
          <w:tcPr>
            <w:tcW w:w="4374" w:type="dxa"/>
          </w:tcPr>
          <w:p w:rsidR="008B15B8" w:rsidRPr="00D9696A" w:rsidRDefault="008B15B8" w:rsidP="00755710">
            <w:pPr>
              <w:autoSpaceDE w:val="0"/>
              <w:autoSpaceDN w:val="0"/>
              <w:adjustRightInd w:val="0"/>
              <w:jc w:val="both"/>
              <w:outlineLvl w:val="0"/>
              <w:rPr>
                <w:rFonts w:ascii="Times New Roman" w:hAnsi="Times New Roman"/>
                <w:sz w:val="30"/>
                <w:szCs w:val="30"/>
              </w:rPr>
            </w:pPr>
          </w:p>
          <w:p w:rsidR="008B15B8" w:rsidRPr="00D9696A" w:rsidRDefault="008B15B8" w:rsidP="00755710">
            <w:pPr>
              <w:autoSpaceDE w:val="0"/>
              <w:autoSpaceDN w:val="0"/>
              <w:adjustRightInd w:val="0"/>
              <w:jc w:val="right"/>
              <w:outlineLvl w:val="0"/>
              <w:rPr>
                <w:rFonts w:ascii="Times New Roman" w:hAnsi="Times New Roman"/>
                <w:color w:val="000000"/>
                <w:sz w:val="30"/>
                <w:szCs w:val="30"/>
              </w:rPr>
            </w:pPr>
            <w:r w:rsidRPr="00D9696A">
              <w:rPr>
                <w:rFonts w:ascii="Times New Roman" w:hAnsi="Times New Roman"/>
                <w:sz w:val="30"/>
                <w:szCs w:val="30"/>
              </w:rPr>
              <w:t>В. Христенко</w:t>
            </w:r>
          </w:p>
        </w:tc>
      </w:tr>
    </w:tbl>
    <w:p w:rsidR="00F75160" w:rsidRPr="00965A13" w:rsidRDefault="00F75160" w:rsidP="0038635D">
      <w:pPr>
        <w:spacing w:after="0" w:line="240" w:lineRule="auto"/>
        <w:contextualSpacing/>
        <w:rPr>
          <w:rFonts w:ascii="Times New Roman" w:eastAsia="Times New Roman" w:hAnsi="Times New Roman" w:cs="Times New Roman"/>
          <w:bCs/>
          <w:snapToGrid w:val="0"/>
          <w:sz w:val="4"/>
          <w:szCs w:val="4"/>
          <w:lang w:val="en-US" w:eastAsia="x-none"/>
        </w:rPr>
      </w:pPr>
    </w:p>
    <w:sectPr w:rsidR="00F75160" w:rsidRPr="00965A13" w:rsidSect="001A4BF5">
      <w:headerReference w:type="default" r:id="rId13"/>
      <w:pgSz w:w="11906" w:h="16838" w:code="9"/>
      <w:pgMar w:top="1134" w:right="850" w:bottom="1134" w:left="1701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AB4496" w:rsidRDefault="00AB4496" w:rsidP="00F75160">
      <w:pPr>
        <w:spacing w:after="0" w:line="240" w:lineRule="auto"/>
      </w:pPr>
      <w:r>
        <w:separator/>
      </w:r>
    </w:p>
  </w:endnote>
  <w:endnote w:type="continuationSeparator" w:id="0">
    <w:p w:rsidR="00AB4496" w:rsidRDefault="00AB4496" w:rsidP="00F75160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CC"/>
    <w:family w:val="roman"/>
    <w:pitch w:val="variable"/>
    <w:sig w:usb0="E0002AFF" w:usb1="C0007841" w:usb2="00000009" w:usb3="00000000" w:csb0="000001FF" w:csb1="00000000"/>
  </w:font>
  <w:font w:name="Calibri">
    <w:panose1 w:val="020F0502020204030204"/>
    <w:charset w:val="CC"/>
    <w:family w:val="swiss"/>
    <w:pitch w:val="variable"/>
    <w:sig w:usb0="E00002FF" w:usb1="4000ACFF" w:usb2="00000001" w:usb3="00000000" w:csb0="0000019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CC"/>
    <w:family w:val="roman"/>
    <w:pitch w:val="variable"/>
    <w:sig w:usb0="E00002FF" w:usb1="400004FF" w:usb2="00000000" w:usb3="00000000" w:csb0="0000019F" w:csb1="00000000"/>
  </w:font>
</w:fonts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AB4496" w:rsidRDefault="00AB4496" w:rsidP="00F75160">
      <w:pPr>
        <w:spacing w:after="0" w:line="240" w:lineRule="auto"/>
      </w:pPr>
      <w:r>
        <w:separator/>
      </w:r>
    </w:p>
  </w:footnote>
  <w:footnote w:type="continuationSeparator" w:id="0">
    <w:p w:rsidR="00AB4496" w:rsidRDefault="00AB4496" w:rsidP="00F75160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sdt>
    <w:sdtPr>
      <w:id w:val="954134687"/>
      <w:docPartObj>
        <w:docPartGallery w:val="Page Numbers (Top of Page)"/>
        <w:docPartUnique/>
      </w:docPartObj>
    </w:sdtPr>
    <w:sdtEndPr>
      <w:rPr>
        <w:rFonts w:ascii="Times New Roman" w:hAnsi="Times New Roman" w:cs="Times New Roman"/>
        <w:sz w:val="32"/>
      </w:rPr>
    </w:sdtEndPr>
    <w:sdtContent>
      <w:p w:rsidR="007777A8" w:rsidRPr="007312AB" w:rsidRDefault="007777A8" w:rsidP="007312AB">
        <w:pPr>
          <w:pStyle w:val="a5"/>
          <w:jc w:val="center"/>
          <w:rPr>
            <w:rFonts w:ascii="Times New Roman" w:hAnsi="Times New Roman" w:cs="Times New Roman"/>
            <w:sz w:val="32"/>
          </w:rPr>
        </w:pPr>
        <w:r w:rsidRPr="000C29A0">
          <w:rPr>
            <w:rFonts w:ascii="Times New Roman" w:hAnsi="Times New Roman" w:cs="Times New Roman"/>
            <w:sz w:val="30"/>
            <w:szCs w:val="30"/>
          </w:rPr>
          <w:fldChar w:fldCharType="begin"/>
        </w:r>
        <w:r w:rsidRPr="000C29A0">
          <w:rPr>
            <w:rFonts w:ascii="Times New Roman" w:hAnsi="Times New Roman" w:cs="Times New Roman"/>
            <w:sz w:val="30"/>
            <w:szCs w:val="30"/>
          </w:rPr>
          <w:instrText>PAGE   \* MERGEFORMAT</w:instrText>
        </w:r>
        <w:r w:rsidRPr="000C29A0">
          <w:rPr>
            <w:rFonts w:ascii="Times New Roman" w:hAnsi="Times New Roman" w:cs="Times New Roman"/>
            <w:sz w:val="30"/>
            <w:szCs w:val="30"/>
          </w:rPr>
          <w:fldChar w:fldCharType="separate"/>
        </w:r>
        <w:r w:rsidR="006C16E6">
          <w:rPr>
            <w:rFonts w:ascii="Times New Roman" w:hAnsi="Times New Roman" w:cs="Times New Roman"/>
            <w:noProof/>
            <w:sz w:val="30"/>
            <w:szCs w:val="30"/>
          </w:rPr>
          <w:t>2</w:t>
        </w:r>
        <w:r w:rsidRPr="000C29A0">
          <w:rPr>
            <w:rFonts w:ascii="Times New Roman" w:hAnsi="Times New Roman" w:cs="Times New Roman"/>
            <w:sz w:val="30"/>
            <w:szCs w:val="30"/>
          </w:rPr>
          <w:fldChar w:fldCharType="end"/>
        </w:r>
      </w:p>
    </w:sdtContent>
  </w:sdt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55072C0F"/>
    <w:multiLevelType w:val="hybridMultilevel"/>
    <w:tmpl w:val="11D80F52"/>
    <w:lvl w:ilvl="0" w:tplc="25BE350A">
      <w:start w:val="1"/>
      <w:numFmt w:val="decimal"/>
      <w:lvlText w:val="%1."/>
      <w:lvlJc w:val="left"/>
      <w:pPr>
        <w:ind w:left="1097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817" w:hanging="360"/>
      </w:pPr>
    </w:lvl>
    <w:lvl w:ilvl="2" w:tplc="0419001B" w:tentative="1">
      <w:start w:val="1"/>
      <w:numFmt w:val="lowerRoman"/>
      <w:lvlText w:val="%3."/>
      <w:lvlJc w:val="right"/>
      <w:pPr>
        <w:ind w:left="2537" w:hanging="180"/>
      </w:pPr>
    </w:lvl>
    <w:lvl w:ilvl="3" w:tplc="0419000F" w:tentative="1">
      <w:start w:val="1"/>
      <w:numFmt w:val="decimal"/>
      <w:lvlText w:val="%4."/>
      <w:lvlJc w:val="left"/>
      <w:pPr>
        <w:ind w:left="3257" w:hanging="360"/>
      </w:pPr>
    </w:lvl>
    <w:lvl w:ilvl="4" w:tplc="04190019" w:tentative="1">
      <w:start w:val="1"/>
      <w:numFmt w:val="lowerLetter"/>
      <w:lvlText w:val="%5."/>
      <w:lvlJc w:val="left"/>
      <w:pPr>
        <w:ind w:left="3977" w:hanging="360"/>
      </w:pPr>
    </w:lvl>
    <w:lvl w:ilvl="5" w:tplc="0419001B" w:tentative="1">
      <w:start w:val="1"/>
      <w:numFmt w:val="lowerRoman"/>
      <w:lvlText w:val="%6."/>
      <w:lvlJc w:val="right"/>
      <w:pPr>
        <w:ind w:left="4697" w:hanging="180"/>
      </w:pPr>
    </w:lvl>
    <w:lvl w:ilvl="6" w:tplc="0419000F" w:tentative="1">
      <w:start w:val="1"/>
      <w:numFmt w:val="decimal"/>
      <w:lvlText w:val="%7."/>
      <w:lvlJc w:val="left"/>
      <w:pPr>
        <w:ind w:left="5417" w:hanging="360"/>
      </w:pPr>
    </w:lvl>
    <w:lvl w:ilvl="7" w:tplc="04190019" w:tentative="1">
      <w:start w:val="1"/>
      <w:numFmt w:val="lowerLetter"/>
      <w:lvlText w:val="%8."/>
      <w:lvlJc w:val="left"/>
      <w:pPr>
        <w:ind w:left="6137" w:hanging="360"/>
      </w:pPr>
    </w:lvl>
    <w:lvl w:ilvl="8" w:tplc="0419001B" w:tentative="1">
      <w:start w:val="1"/>
      <w:numFmt w:val="lowerRoman"/>
      <w:lvlText w:val="%9."/>
      <w:lvlJc w:val="right"/>
      <w:pPr>
        <w:ind w:left="6857" w:hanging="180"/>
      </w:p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20"/>
  <w:proofState w:spelling="clean" w:grammar="clean"/>
  <w:defaultTabStop w:val="708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F75160"/>
    <w:rsid w:val="000023D9"/>
    <w:rsid w:val="000026D7"/>
    <w:rsid w:val="00005326"/>
    <w:rsid w:val="00013CD5"/>
    <w:rsid w:val="00014D53"/>
    <w:rsid w:val="00015278"/>
    <w:rsid w:val="00017BB3"/>
    <w:rsid w:val="00022ED4"/>
    <w:rsid w:val="00033731"/>
    <w:rsid w:val="00042CF4"/>
    <w:rsid w:val="00045AF2"/>
    <w:rsid w:val="00052453"/>
    <w:rsid w:val="0005371D"/>
    <w:rsid w:val="00056C88"/>
    <w:rsid w:val="00057364"/>
    <w:rsid w:val="00062BEF"/>
    <w:rsid w:val="00062DB0"/>
    <w:rsid w:val="00064D25"/>
    <w:rsid w:val="000748F8"/>
    <w:rsid w:val="00077BE7"/>
    <w:rsid w:val="00091241"/>
    <w:rsid w:val="000974F7"/>
    <w:rsid w:val="000A5695"/>
    <w:rsid w:val="000B7841"/>
    <w:rsid w:val="000C29A0"/>
    <w:rsid w:val="000C4ACB"/>
    <w:rsid w:val="000D4E6F"/>
    <w:rsid w:val="000D7845"/>
    <w:rsid w:val="000E7242"/>
    <w:rsid w:val="000E79E9"/>
    <w:rsid w:val="00101187"/>
    <w:rsid w:val="0010166D"/>
    <w:rsid w:val="001066AE"/>
    <w:rsid w:val="00120EF5"/>
    <w:rsid w:val="00121365"/>
    <w:rsid w:val="001263E8"/>
    <w:rsid w:val="0014168F"/>
    <w:rsid w:val="00142827"/>
    <w:rsid w:val="00146EF5"/>
    <w:rsid w:val="00155C53"/>
    <w:rsid w:val="0015678D"/>
    <w:rsid w:val="001721DF"/>
    <w:rsid w:val="0017311E"/>
    <w:rsid w:val="001A4B6E"/>
    <w:rsid w:val="001A4BF5"/>
    <w:rsid w:val="001A4F7E"/>
    <w:rsid w:val="001A6672"/>
    <w:rsid w:val="001A73BA"/>
    <w:rsid w:val="001B2E86"/>
    <w:rsid w:val="001B3967"/>
    <w:rsid w:val="001D4070"/>
    <w:rsid w:val="001E022D"/>
    <w:rsid w:val="001E7555"/>
    <w:rsid w:val="001F4DBA"/>
    <w:rsid w:val="001F54FC"/>
    <w:rsid w:val="00201551"/>
    <w:rsid w:val="00221A62"/>
    <w:rsid w:val="00236601"/>
    <w:rsid w:val="00245B6C"/>
    <w:rsid w:val="00253968"/>
    <w:rsid w:val="00255EBF"/>
    <w:rsid w:val="002638EB"/>
    <w:rsid w:val="00275CB7"/>
    <w:rsid w:val="002771DB"/>
    <w:rsid w:val="00277399"/>
    <w:rsid w:val="0028347C"/>
    <w:rsid w:val="002A6936"/>
    <w:rsid w:val="002A6FFD"/>
    <w:rsid w:val="002C4F66"/>
    <w:rsid w:val="002D04E4"/>
    <w:rsid w:val="002D5C6F"/>
    <w:rsid w:val="002E50D9"/>
    <w:rsid w:val="0031367D"/>
    <w:rsid w:val="003154ED"/>
    <w:rsid w:val="00321355"/>
    <w:rsid w:val="00321FF8"/>
    <w:rsid w:val="00323770"/>
    <w:rsid w:val="0032730F"/>
    <w:rsid w:val="0033121F"/>
    <w:rsid w:val="00340D64"/>
    <w:rsid w:val="00352216"/>
    <w:rsid w:val="003576FC"/>
    <w:rsid w:val="003672B0"/>
    <w:rsid w:val="003705BD"/>
    <w:rsid w:val="00372F71"/>
    <w:rsid w:val="0037496E"/>
    <w:rsid w:val="0038635D"/>
    <w:rsid w:val="003A5132"/>
    <w:rsid w:val="003A55C9"/>
    <w:rsid w:val="003B2B0C"/>
    <w:rsid w:val="003C612B"/>
    <w:rsid w:val="003D719C"/>
    <w:rsid w:val="003E7B1A"/>
    <w:rsid w:val="003F311A"/>
    <w:rsid w:val="003F4755"/>
    <w:rsid w:val="003F5252"/>
    <w:rsid w:val="003F6BC4"/>
    <w:rsid w:val="00421A12"/>
    <w:rsid w:val="0042356C"/>
    <w:rsid w:val="00423D69"/>
    <w:rsid w:val="0043336B"/>
    <w:rsid w:val="004515B8"/>
    <w:rsid w:val="004552C5"/>
    <w:rsid w:val="00456655"/>
    <w:rsid w:val="0046066D"/>
    <w:rsid w:val="00464B03"/>
    <w:rsid w:val="00467C93"/>
    <w:rsid w:val="00474989"/>
    <w:rsid w:val="00480AB4"/>
    <w:rsid w:val="00484E2A"/>
    <w:rsid w:val="00486690"/>
    <w:rsid w:val="0049268E"/>
    <w:rsid w:val="004957CE"/>
    <w:rsid w:val="004960BC"/>
    <w:rsid w:val="004A015B"/>
    <w:rsid w:val="004A0E63"/>
    <w:rsid w:val="004C3251"/>
    <w:rsid w:val="004C7087"/>
    <w:rsid w:val="004D110B"/>
    <w:rsid w:val="004D36D8"/>
    <w:rsid w:val="004D7561"/>
    <w:rsid w:val="004E04E6"/>
    <w:rsid w:val="004E25B3"/>
    <w:rsid w:val="004F5B81"/>
    <w:rsid w:val="0050150F"/>
    <w:rsid w:val="00504610"/>
    <w:rsid w:val="005079EB"/>
    <w:rsid w:val="0051395C"/>
    <w:rsid w:val="00522006"/>
    <w:rsid w:val="0054418B"/>
    <w:rsid w:val="00561B8F"/>
    <w:rsid w:val="00573331"/>
    <w:rsid w:val="005863FF"/>
    <w:rsid w:val="0058766D"/>
    <w:rsid w:val="00591D3C"/>
    <w:rsid w:val="00593D24"/>
    <w:rsid w:val="005A02BE"/>
    <w:rsid w:val="005B2578"/>
    <w:rsid w:val="005C1626"/>
    <w:rsid w:val="005F1BC0"/>
    <w:rsid w:val="005F4B0B"/>
    <w:rsid w:val="005F5B8C"/>
    <w:rsid w:val="006029EA"/>
    <w:rsid w:val="00616644"/>
    <w:rsid w:val="00617587"/>
    <w:rsid w:val="00637816"/>
    <w:rsid w:val="00641920"/>
    <w:rsid w:val="006426CF"/>
    <w:rsid w:val="00645B8B"/>
    <w:rsid w:val="006575AF"/>
    <w:rsid w:val="00661B70"/>
    <w:rsid w:val="00663DF0"/>
    <w:rsid w:val="006655B8"/>
    <w:rsid w:val="00673A8F"/>
    <w:rsid w:val="006750AE"/>
    <w:rsid w:val="0068539C"/>
    <w:rsid w:val="00690E3E"/>
    <w:rsid w:val="006928E6"/>
    <w:rsid w:val="0069699C"/>
    <w:rsid w:val="00696E92"/>
    <w:rsid w:val="006A0060"/>
    <w:rsid w:val="006A2A22"/>
    <w:rsid w:val="006B782F"/>
    <w:rsid w:val="006C16E6"/>
    <w:rsid w:val="006D0435"/>
    <w:rsid w:val="006D2724"/>
    <w:rsid w:val="006D279C"/>
    <w:rsid w:val="0070679C"/>
    <w:rsid w:val="0071312D"/>
    <w:rsid w:val="007156AD"/>
    <w:rsid w:val="00716CD5"/>
    <w:rsid w:val="00725D9C"/>
    <w:rsid w:val="00727B9D"/>
    <w:rsid w:val="007312AB"/>
    <w:rsid w:val="007423B3"/>
    <w:rsid w:val="007454C2"/>
    <w:rsid w:val="0075201D"/>
    <w:rsid w:val="00754EBA"/>
    <w:rsid w:val="00756E3F"/>
    <w:rsid w:val="00757180"/>
    <w:rsid w:val="00760708"/>
    <w:rsid w:val="00761AD0"/>
    <w:rsid w:val="007621BF"/>
    <w:rsid w:val="0076701C"/>
    <w:rsid w:val="007777A8"/>
    <w:rsid w:val="00781336"/>
    <w:rsid w:val="007857BC"/>
    <w:rsid w:val="007866F0"/>
    <w:rsid w:val="00786C45"/>
    <w:rsid w:val="00792E47"/>
    <w:rsid w:val="007B2614"/>
    <w:rsid w:val="007B5FE4"/>
    <w:rsid w:val="007B78D4"/>
    <w:rsid w:val="007C1079"/>
    <w:rsid w:val="007C21BD"/>
    <w:rsid w:val="007D5282"/>
    <w:rsid w:val="007E1B6F"/>
    <w:rsid w:val="007E1D12"/>
    <w:rsid w:val="007E1FF2"/>
    <w:rsid w:val="007F6AE1"/>
    <w:rsid w:val="008117E3"/>
    <w:rsid w:val="00817780"/>
    <w:rsid w:val="008358E2"/>
    <w:rsid w:val="0083595D"/>
    <w:rsid w:val="00843783"/>
    <w:rsid w:val="00847524"/>
    <w:rsid w:val="0085224D"/>
    <w:rsid w:val="00854716"/>
    <w:rsid w:val="008549A8"/>
    <w:rsid w:val="00855BE8"/>
    <w:rsid w:val="00856041"/>
    <w:rsid w:val="008604CA"/>
    <w:rsid w:val="00870862"/>
    <w:rsid w:val="00876542"/>
    <w:rsid w:val="00881E5E"/>
    <w:rsid w:val="00884144"/>
    <w:rsid w:val="00896B8A"/>
    <w:rsid w:val="008A143D"/>
    <w:rsid w:val="008A35A6"/>
    <w:rsid w:val="008B15B8"/>
    <w:rsid w:val="008B2751"/>
    <w:rsid w:val="008B6FC5"/>
    <w:rsid w:val="008C144E"/>
    <w:rsid w:val="008D0D86"/>
    <w:rsid w:val="008D1B5E"/>
    <w:rsid w:val="008D1ECF"/>
    <w:rsid w:val="008D7EC0"/>
    <w:rsid w:val="008E358F"/>
    <w:rsid w:val="008F5841"/>
    <w:rsid w:val="00913DF4"/>
    <w:rsid w:val="00914160"/>
    <w:rsid w:val="00914D23"/>
    <w:rsid w:val="00921D0E"/>
    <w:rsid w:val="0093053D"/>
    <w:rsid w:val="00930F33"/>
    <w:rsid w:val="00934A78"/>
    <w:rsid w:val="00940E02"/>
    <w:rsid w:val="0095294E"/>
    <w:rsid w:val="00965A13"/>
    <w:rsid w:val="009768EA"/>
    <w:rsid w:val="00982712"/>
    <w:rsid w:val="00990A6E"/>
    <w:rsid w:val="009938CE"/>
    <w:rsid w:val="009967B4"/>
    <w:rsid w:val="009A27A6"/>
    <w:rsid w:val="009B473D"/>
    <w:rsid w:val="009E0563"/>
    <w:rsid w:val="009F55BF"/>
    <w:rsid w:val="009F73B4"/>
    <w:rsid w:val="00A00155"/>
    <w:rsid w:val="00A01B51"/>
    <w:rsid w:val="00A03B20"/>
    <w:rsid w:val="00A05AB1"/>
    <w:rsid w:val="00A06638"/>
    <w:rsid w:val="00A06936"/>
    <w:rsid w:val="00A06D46"/>
    <w:rsid w:val="00A122BA"/>
    <w:rsid w:val="00A136C4"/>
    <w:rsid w:val="00A150D5"/>
    <w:rsid w:val="00A15450"/>
    <w:rsid w:val="00A21AD8"/>
    <w:rsid w:val="00A22FDC"/>
    <w:rsid w:val="00A27660"/>
    <w:rsid w:val="00A36A5E"/>
    <w:rsid w:val="00A36BEF"/>
    <w:rsid w:val="00A3724D"/>
    <w:rsid w:val="00A40180"/>
    <w:rsid w:val="00A44FF6"/>
    <w:rsid w:val="00A46789"/>
    <w:rsid w:val="00A51883"/>
    <w:rsid w:val="00A54B9D"/>
    <w:rsid w:val="00A54E58"/>
    <w:rsid w:val="00A65522"/>
    <w:rsid w:val="00A7234A"/>
    <w:rsid w:val="00A72B07"/>
    <w:rsid w:val="00A86E69"/>
    <w:rsid w:val="00A91010"/>
    <w:rsid w:val="00A97F73"/>
    <w:rsid w:val="00AA4E3A"/>
    <w:rsid w:val="00AA553F"/>
    <w:rsid w:val="00AB05D5"/>
    <w:rsid w:val="00AB1829"/>
    <w:rsid w:val="00AB4496"/>
    <w:rsid w:val="00AC4595"/>
    <w:rsid w:val="00AD15DA"/>
    <w:rsid w:val="00AD32B9"/>
    <w:rsid w:val="00AD5EDB"/>
    <w:rsid w:val="00AD6057"/>
    <w:rsid w:val="00AF5BF1"/>
    <w:rsid w:val="00AF5EEE"/>
    <w:rsid w:val="00B0086C"/>
    <w:rsid w:val="00B0624B"/>
    <w:rsid w:val="00B13009"/>
    <w:rsid w:val="00B13291"/>
    <w:rsid w:val="00B256A4"/>
    <w:rsid w:val="00B27E7E"/>
    <w:rsid w:val="00B30B8B"/>
    <w:rsid w:val="00B31913"/>
    <w:rsid w:val="00B34BA5"/>
    <w:rsid w:val="00B50C86"/>
    <w:rsid w:val="00B8339F"/>
    <w:rsid w:val="00BB62D1"/>
    <w:rsid w:val="00BB6789"/>
    <w:rsid w:val="00BC02DD"/>
    <w:rsid w:val="00BD0699"/>
    <w:rsid w:val="00BD25F0"/>
    <w:rsid w:val="00BD7932"/>
    <w:rsid w:val="00BF0C4B"/>
    <w:rsid w:val="00BF202B"/>
    <w:rsid w:val="00BF3B93"/>
    <w:rsid w:val="00BF6868"/>
    <w:rsid w:val="00BF7C79"/>
    <w:rsid w:val="00C03DF9"/>
    <w:rsid w:val="00C1691E"/>
    <w:rsid w:val="00C219D9"/>
    <w:rsid w:val="00C23BE3"/>
    <w:rsid w:val="00C25DF5"/>
    <w:rsid w:val="00C34290"/>
    <w:rsid w:val="00C3581D"/>
    <w:rsid w:val="00C5256D"/>
    <w:rsid w:val="00C54FB9"/>
    <w:rsid w:val="00C7669E"/>
    <w:rsid w:val="00C8479E"/>
    <w:rsid w:val="00C95235"/>
    <w:rsid w:val="00CB02DF"/>
    <w:rsid w:val="00CC11F8"/>
    <w:rsid w:val="00CC68B2"/>
    <w:rsid w:val="00CD0319"/>
    <w:rsid w:val="00CE08EF"/>
    <w:rsid w:val="00CE7A20"/>
    <w:rsid w:val="00CF0AC5"/>
    <w:rsid w:val="00CF1D13"/>
    <w:rsid w:val="00CF71A1"/>
    <w:rsid w:val="00D00628"/>
    <w:rsid w:val="00D04041"/>
    <w:rsid w:val="00D1066A"/>
    <w:rsid w:val="00D14A7D"/>
    <w:rsid w:val="00D22B27"/>
    <w:rsid w:val="00D27576"/>
    <w:rsid w:val="00D321A6"/>
    <w:rsid w:val="00D34096"/>
    <w:rsid w:val="00D34480"/>
    <w:rsid w:val="00D4224D"/>
    <w:rsid w:val="00D4342B"/>
    <w:rsid w:val="00D57A10"/>
    <w:rsid w:val="00D60113"/>
    <w:rsid w:val="00D607E3"/>
    <w:rsid w:val="00D61E10"/>
    <w:rsid w:val="00D82CA1"/>
    <w:rsid w:val="00D93180"/>
    <w:rsid w:val="00D93E46"/>
    <w:rsid w:val="00D97438"/>
    <w:rsid w:val="00DA08BF"/>
    <w:rsid w:val="00DA3A51"/>
    <w:rsid w:val="00DA4217"/>
    <w:rsid w:val="00DA499A"/>
    <w:rsid w:val="00DB51C3"/>
    <w:rsid w:val="00DC67C0"/>
    <w:rsid w:val="00DD0695"/>
    <w:rsid w:val="00DE676F"/>
    <w:rsid w:val="00DF51F6"/>
    <w:rsid w:val="00E00A74"/>
    <w:rsid w:val="00E30827"/>
    <w:rsid w:val="00E36FA0"/>
    <w:rsid w:val="00E45C84"/>
    <w:rsid w:val="00E62850"/>
    <w:rsid w:val="00E761E1"/>
    <w:rsid w:val="00E83D58"/>
    <w:rsid w:val="00E869BF"/>
    <w:rsid w:val="00E92C06"/>
    <w:rsid w:val="00EA1C6C"/>
    <w:rsid w:val="00EA3028"/>
    <w:rsid w:val="00EB00E1"/>
    <w:rsid w:val="00EB2BE0"/>
    <w:rsid w:val="00EB41A9"/>
    <w:rsid w:val="00EB6C3D"/>
    <w:rsid w:val="00ED1177"/>
    <w:rsid w:val="00EE2C7D"/>
    <w:rsid w:val="00EE3BF6"/>
    <w:rsid w:val="00F04300"/>
    <w:rsid w:val="00F161FF"/>
    <w:rsid w:val="00F20A97"/>
    <w:rsid w:val="00F235E0"/>
    <w:rsid w:val="00F51AAE"/>
    <w:rsid w:val="00F51F1B"/>
    <w:rsid w:val="00F5772C"/>
    <w:rsid w:val="00F61E5D"/>
    <w:rsid w:val="00F70870"/>
    <w:rsid w:val="00F71555"/>
    <w:rsid w:val="00F74B71"/>
    <w:rsid w:val="00F75160"/>
    <w:rsid w:val="00F822B1"/>
    <w:rsid w:val="00F84E90"/>
    <w:rsid w:val="00F91FAD"/>
    <w:rsid w:val="00F94F74"/>
    <w:rsid w:val="00FA0AF3"/>
    <w:rsid w:val="00FA2DE2"/>
    <w:rsid w:val="00FA3A07"/>
    <w:rsid w:val="00FA5890"/>
    <w:rsid w:val="00FB0CD6"/>
    <w:rsid w:val="00FB3094"/>
    <w:rsid w:val="00FC4E7D"/>
    <w:rsid w:val="00FD3BEA"/>
    <w:rsid w:val="00FE5F58"/>
    <w:rsid w:val="00FE6522"/>
    <w:rsid w:val="00FF1A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ru-R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8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ru-RU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0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F75160"/>
  </w:style>
  <w:style w:type="paragraph" w:styleId="4">
    <w:name w:val="heading 4"/>
    <w:basedOn w:val="a"/>
    <w:next w:val="a"/>
    <w:link w:val="40"/>
    <w:unhideWhenUsed/>
    <w:qFormat/>
    <w:rsid w:val="00F75160"/>
    <w:pPr>
      <w:keepNext/>
      <w:spacing w:before="240" w:after="240" w:line="240" w:lineRule="auto"/>
      <w:jc w:val="center"/>
      <w:outlineLvl w:val="3"/>
    </w:pPr>
    <w:rPr>
      <w:rFonts w:ascii="Times New Roman" w:eastAsia="Times New Roman" w:hAnsi="Times New Roman" w:cs="Times New Roman"/>
      <w:bCs/>
      <w:i/>
      <w:snapToGrid w:val="0"/>
      <w:sz w:val="28"/>
      <w:szCs w:val="28"/>
      <w:lang w:val="x-none" w:eastAsia="x-none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character" w:customStyle="1" w:styleId="40">
    <w:name w:val="Заголовок 4 Знак"/>
    <w:basedOn w:val="a0"/>
    <w:link w:val="4"/>
    <w:rsid w:val="00F75160"/>
    <w:rPr>
      <w:rFonts w:ascii="Times New Roman" w:eastAsia="Times New Roman" w:hAnsi="Times New Roman" w:cs="Times New Roman"/>
      <w:bCs/>
      <w:i/>
      <w:snapToGrid w:val="0"/>
      <w:sz w:val="28"/>
      <w:szCs w:val="28"/>
      <w:lang w:val="x-none" w:eastAsia="x-none"/>
    </w:rPr>
  </w:style>
  <w:style w:type="paragraph" w:styleId="a3">
    <w:name w:val="Balloon Text"/>
    <w:basedOn w:val="a"/>
    <w:link w:val="a4"/>
    <w:uiPriority w:val="99"/>
    <w:semiHidden/>
    <w:unhideWhenUsed/>
    <w:rsid w:val="00F75160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a4">
    <w:name w:val="Текст выноски Знак"/>
    <w:basedOn w:val="a0"/>
    <w:link w:val="a3"/>
    <w:uiPriority w:val="99"/>
    <w:semiHidden/>
    <w:rsid w:val="00F75160"/>
    <w:rPr>
      <w:rFonts w:ascii="Tahoma" w:hAnsi="Tahoma" w:cs="Tahoma"/>
      <w:sz w:val="16"/>
      <w:szCs w:val="16"/>
    </w:rPr>
  </w:style>
  <w:style w:type="paragraph" w:styleId="a5">
    <w:name w:val="header"/>
    <w:basedOn w:val="a"/>
    <w:link w:val="a6"/>
    <w:uiPriority w:val="99"/>
    <w:unhideWhenUsed/>
    <w:rsid w:val="00F75160"/>
    <w:pPr>
      <w:tabs>
        <w:tab w:val="center" w:pos="4677"/>
        <w:tab w:val="right" w:pos="9355"/>
      </w:tabs>
      <w:spacing w:after="0" w:line="240" w:lineRule="auto"/>
    </w:pPr>
  </w:style>
  <w:style w:type="character" w:customStyle="1" w:styleId="a6">
    <w:name w:val="Верхний колонтитул Знак"/>
    <w:basedOn w:val="a0"/>
    <w:link w:val="a5"/>
    <w:uiPriority w:val="99"/>
    <w:rsid w:val="00F75160"/>
  </w:style>
  <w:style w:type="paragraph" w:styleId="a7">
    <w:name w:val="footer"/>
    <w:basedOn w:val="a"/>
    <w:link w:val="a8"/>
    <w:uiPriority w:val="99"/>
    <w:unhideWhenUsed/>
    <w:rsid w:val="00F75160"/>
    <w:pPr>
      <w:tabs>
        <w:tab w:val="center" w:pos="4677"/>
        <w:tab w:val="right" w:pos="9355"/>
      </w:tabs>
      <w:spacing w:after="0" w:line="240" w:lineRule="auto"/>
    </w:pPr>
  </w:style>
  <w:style w:type="character" w:customStyle="1" w:styleId="a8">
    <w:name w:val="Нижний колонтитул Знак"/>
    <w:basedOn w:val="a0"/>
    <w:link w:val="a7"/>
    <w:uiPriority w:val="99"/>
    <w:rsid w:val="00F75160"/>
  </w:style>
  <w:style w:type="paragraph" w:customStyle="1" w:styleId="a9">
    <w:name w:val="АСтиль ЕЭК"/>
    <w:basedOn w:val="a"/>
    <w:link w:val="aa"/>
    <w:qFormat/>
    <w:rsid w:val="00352216"/>
    <w:pPr>
      <w:spacing w:after="0" w:line="312" w:lineRule="auto"/>
      <w:ind w:firstLine="709"/>
      <w:contextualSpacing/>
      <w:jc w:val="both"/>
    </w:pPr>
    <w:rPr>
      <w:rFonts w:ascii="Times New Roman" w:eastAsia="Times New Roman" w:hAnsi="Times New Roman" w:cs="Times New Roman"/>
      <w:snapToGrid w:val="0"/>
      <w:color w:val="000000"/>
      <w:sz w:val="28"/>
      <w:szCs w:val="28"/>
      <w:lang w:val="x-none" w:eastAsia="x-none"/>
    </w:rPr>
  </w:style>
  <w:style w:type="character" w:customStyle="1" w:styleId="aa">
    <w:name w:val="АСтиль ЕЭК Знак"/>
    <w:link w:val="a9"/>
    <w:rsid w:val="00352216"/>
    <w:rPr>
      <w:rFonts w:ascii="Times New Roman" w:eastAsia="Times New Roman" w:hAnsi="Times New Roman" w:cs="Times New Roman"/>
      <w:snapToGrid w:val="0"/>
      <w:color w:val="000000"/>
      <w:sz w:val="28"/>
      <w:szCs w:val="28"/>
      <w:lang w:val="x-none" w:eastAsia="x-none"/>
    </w:rPr>
  </w:style>
  <w:style w:type="paragraph" w:customStyle="1" w:styleId="ab">
    <w:name w:val="Пример оформления"/>
    <w:basedOn w:val="a"/>
    <w:qFormat/>
    <w:rsid w:val="00352216"/>
    <w:pPr>
      <w:tabs>
        <w:tab w:val="left" w:pos="7088"/>
      </w:tabs>
      <w:autoSpaceDE w:val="0"/>
      <w:autoSpaceDN w:val="0"/>
      <w:adjustRightInd w:val="0"/>
      <w:spacing w:after="0" w:line="240" w:lineRule="auto"/>
      <w:jc w:val="both"/>
    </w:pPr>
    <w:rPr>
      <w:rFonts w:ascii="Times New Roman" w:eastAsia="Times New Roman" w:hAnsi="Times New Roman" w:cs="Times New Roman"/>
      <w:bCs/>
      <w:sz w:val="28"/>
      <w:szCs w:val="28"/>
      <w:lang w:eastAsia="ru-RU"/>
    </w:rPr>
  </w:style>
  <w:style w:type="paragraph" w:customStyle="1" w:styleId="ac">
    <w:name w:val="Синий"/>
    <w:basedOn w:val="a"/>
    <w:qFormat/>
    <w:rsid w:val="00352216"/>
    <w:pPr>
      <w:spacing w:after="0" w:line="360" w:lineRule="auto"/>
      <w:ind w:firstLine="709"/>
      <w:jc w:val="center"/>
    </w:pPr>
    <w:rPr>
      <w:rFonts w:ascii="Times New Roman" w:eastAsia="Times New Roman" w:hAnsi="Times New Roman" w:cs="Times New Roman"/>
      <w:b/>
      <w:color w:val="0619A2"/>
      <w:sz w:val="32"/>
      <w:szCs w:val="32"/>
      <w:lang w:eastAsia="ru-RU"/>
    </w:rPr>
  </w:style>
  <w:style w:type="paragraph" w:styleId="ad">
    <w:name w:val="List Paragraph"/>
    <w:basedOn w:val="a"/>
    <w:uiPriority w:val="34"/>
    <w:qFormat/>
    <w:rsid w:val="00F70870"/>
    <w:pPr>
      <w:ind w:left="720"/>
      <w:contextualSpacing/>
    </w:pPr>
  </w:style>
  <w:style w:type="character" w:styleId="ae">
    <w:name w:val="Placeholder Text"/>
    <w:basedOn w:val="a0"/>
    <w:uiPriority w:val="99"/>
    <w:semiHidden/>
    <w:rsid w:val="009F55BF"/>
    <w:rPr>
      <w:color w:val="808080"/>
    </w:rPr>
  </w:style>
  <w:style w:type="table" w:styleId="af">
    <w:name w:val="Table Grid"/>
    <w:basedOn w:val="a1"/>
    <w:uiPriority w:val="59"/>
    <w:rsid w:val="008B15B8"/>
    <w:pPr>
      <w:spacing w:after="0" w:line="240" w:lineRule="auto"/>
    </w:pPr>
    <w:rPr>
      <w:rFonts w:ascii="Calibri" w:eastAsia="Times New Roman" w:hAnsi="Calibri" w:cs="Times New Roman"/>
      <w:sz w:val="20"/>
      <w:szCs w:val="20"/>
      <w:lang w:eastAsia="ru-RU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ru-RU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0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F75160"/>
  </w:style>
  <w:style w:type="paragraph" w:styleId="4">
    <w:name w:val="heading 4"/>
    <w:basedOn w:val="a"/>
    <w:next w:val="a"/>
    <w:link w:val="40"/>
    <w:unhideWhenUsed/>
    <w:qFormat/>
    <w:rsid w:val="00F75160"/>
    <w:pPr>
      <w:keepNext/>
      <w:spacing w:before="240" w:after="240" w:line="240" w:lineRule="auto"/>
      <w:jc w:val="center"/>
      <w:outlineLvl w:val="3"/>
    </w:pPr>
    <w:rPr>
      <w:rFonts w:ascii="Times New Roman" w:eastAsia="Times New Roman" w:hAnsi="Times New Roman" w:cs="Times New Roman"/>
      <w:bCs/>
      <w:i/>
      <w:snapToGrid w:val="0"/>
      <w:sz w:val="28"/>
      <w:szCs w:val="28"/>
      <w:lang w:val="x-none" w:eastAsia="x-none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character" w:customStyle="1" w:styleId="40">
    <w:name w:val="Заголовок 4 Знак"/>
    <w:basedOn w:val="a0"/>
    <w:link w:val="4"/>
    <w:rsid w:val="00F75160"/>
    <w:rPr>
      <w:rFonts w:ascii="Times New Roman" w:eastAsia="Times New Roman" w:hAnsi="Times New Roman" w:cs="Times New Roman"/>
      <w:bCs/>
      <w:i/>
      <w:snapToGrid w:val="0"/>
      <w:sz w:val="28"/>
      <w:szCs w:val="28"/>
      <w:lang w:val="x-none" w:eastAsia="x-none"/>
    </w:rPr>
  </w:style>
  <w:style w:type="paragraph" w:styleId="a3">
    <w:name w:val="Balloon Text"/>
    <w:basedOn w:val="a"/>
    <w:link w:val="a4"/>
    <w:uiPriority w:val="99"/>
    <w:semiHidden/>
    <w:unhideWhenUsed/>
    <w:rsid w:val="00F75160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a4">
    <w:name w:val="Текст выноски Знак"/>
    <w:basedOn w:val="a0"/>
    <w:link w:val="a3"/>
    <w:uiPriority w:val="99"/>
    <w:semiHidden/>
    <w:rsid w:val="00F75160"/>
    <w:rPr>
      <w:rFonts w:ascii="Tahoma" w:hAnsi="Tahoma" w:cs="Tahoma"/>
      <w:sz w:val="16"/>
      <w:szCs w:val="16"/>
    </w:rPr>
  </w:style>
  <w:style w:type="paragraph" w:styleId="a5">
    <w:name w:val="header"/>
    <w:basedOn w:val="a"/>
    <w:link w:val="a6"/>
    <w:uiPriority w:val="99"/>
    <w:unhideWhenUsed/>
    <w:rsid w:val="00F75160"/>
    <w:pPr>
      <w:tabs>
        <w:tab w:val="center" w:pos="4677"/>
        <w:tab w:val="right" w:pos="9355"/>
      </w:tabs>
      <w:spacing w:after="0" w:line="240" w:lineRule="auto"/>
    </w:pPr>
  </w:style>
  <w:style w:type="character" w:customStyle="1" w:styleId="a6">
    <w:name w:val="Верхний колонтитул Знак"/>
    <w:basedOn w:val="a0"/>
    <w:link w:val="a5"/>
    <w:uiPriority w:val="99"/>
    <w:rsid w:val="00F75160"/>
  </w:style>
  <w:style w:type="paragraph" w:styleId="a7">
    <w:name w:val="footer"/>
    <w:basedOn w:val="a"/>
    <w:link w:val="a8"/>
    <w:uiPriority w:val="99"/>
    <w:unhideWhenUsed/>
    <w:rsid w:val="00F75160"/>
    <w:pPr>
      <w:tabs>
        <w:tab w:val="center" w:pos="4677"/>
        <w:tab w:val="right" w:pos="9355"/>
      </w:tabs>
      <w:spacing w:after="0" w:line="240" w:lineRule="auto"/>
    </w:pPr>
  </w:style>
  <w:style w:type="character" w:customStyle="1" w:styleId="a8">
    <w:name w:val="Нижний колонтитул Знак"/>
    <w:basedOn w:val="a0"/>
    <w:link w:val="a7"/>
    <w:uiPriority w:val="99"/>
    <w:rsid w:val="00F75160"/>
  </w:style>
  <w:style w:type="paragraph" w:customStyle="1" w:styleId="a9">
    <w:name w:val="АСтиль ЕЭК"/>
    <w:basedOn w:val="a"/>
    <w:link w:val="aa"/>
    <w:qFormat/>
    <w:rsid w:val="00352216"/>
    <w:pPr>
      <w:spacing w:after="0" w:line="312" w:lineRule="auto"/>
      <w:ind w:firstLine="709"/>
      <w:contextualSpacing/>
      <w:jc w:val="both"/>
    </w:pPr>
    <w:rPr>
      <w:rFonts w:ascii="Times New Roman" w:eastAsia="Times New Roman" w:hAnsi="Times New Roman" w:cs="Times New Roman"/>
      <w:snapToGrid w:val="0"/>
      <w:color w:val="000000"/>
      <w:sz w:val="28"/>
      <w:szCs w:val="28"/>
      <w:lang w:val="x-none" w:eastAsia="x-none"/>
    </w:rPr>
  </w:style>
  <w:style w:type="character" w:customStyle="1" w:styleId="aa">
    <w:name w:val="АСтиль ЕЭК Знак"/>
    <w:link w:val="a9"/>
    <w:rsid w:val="00352216"/>
    <w:rPr>
      <w:rFonts w:ascii="Times New Roman" w:eastAsia="Times New Roman" w:hAnsi="Times New Roman" w:cs="Times New Roman"/>
      <w:snapToGrid w:val="0"/>
      <w:color w:val="000000"/>
      <w:sz w:val="28"/>
      <w:szCs w:val="28"/>
      <w:lang w:val="x-none" w:eastAsia="x-none"/>
    </w:rPr>
  </w:style>
  <w:style w:type="paragraph" w:customStyle="1" w:styleId="ab">
    <w:name w:val="Пример оформления"/>
    <w:basedOn w:val="a"/>
    <w:qFormat/>
    <w:rsid w:val="00352216"/>
    <w:pPr>
      <w:tabs>
        <w:tab w:val="left" w:pos="7088"/>
      </w:tabs>
      <w:autoSpaceDE w:val="0"/>
      <w:autoSpaceDN w:val="0"/>
      <w:adjustRightInd w:val="0"/>
      <w:spacing w:after="0" w:line="240" w:lineRule="auto"/>
      <w:jc w:val="both"/>
    </w:pPr>
    <w:rPr>
      <w:rFonts w:ascii="Times New Roman" w:eastAsia="Times New Roman" w:hAnsi="Times New Roman" w:cs="Times New Roman"/>
      <w:bCs/>
      <w:sz w:val="28"/>
      <w:szCs w:val="28"/>
      <w:lang w:eastAsia="ru-RU"/>
    </w:rPr>
  </w:style>
  <w:style w:type="paragraph" w:customStyle="1" w:styleId="ac">
    <w:name w:val="Синий"/>
    <w:basedOn w:val="a"/>
    <w:qFormat/>
    <w:rsid w:val="00352216"/>
    <w:pPr>
      <w:spacing w:after="0" w:line="360" w:lineRule="auto"/>
      <w:ind w:firstLine="709"/>
      <w:jc w:val="center"/>
    </w:pPr>
    <w:rPr>
      <w:rFonts w:ascii="Times New Roman" w:eastAsia="Times New Roman" w:hAnsi="Times New Roman" w:cs="Times New Roman"/>
      <w:b/>
      <w:color w:val="0619A2"/>
      <w:sz w:val="32"/>
      <w:szCs w:val="32"/>
      <w:lang w:eastAsia="ru-RU"/>
    </w:rPr>
  </w:style>
  <w:style w:type="paragraph" w:styleId="ad">
    <w:name w:val="List Paragraph"/>
    <w:basedOn w:val="a"/>
    <w:uiPriority w:val="34"/>
    <w:qFormat/>
    <w:rsid w:val="00F70870"/>
    <w:pPr>
      <w:ind w:left="720"/>
      <w:contextualSpacing/>
    </w:pPr>
  </w:style>
  <w:style w:type="character" w:styleId="ae">
    <w:name w:val="Placeholder Text"/>
    <w:basedOn w:val="a0"/>
    <w:uiPriority w:val="99"/>
    <w:semiHidden/>
    <w:rsid w:val="009F55BF"/>
    <w:rPr>
      <w:color w:val="808080"/>
    </w:rPr>
  </w:style>
  <w:style w:type="table" w:styleId="af">
    <w:name w:val="Table Grid"/>
    <w:basedOn w:val="a1"/>
    <w:uiPriority w:val="59"/>
    <w:rsid w:val="008B15B8"/>
    <w:pPr>
      <w:spacing w:after="0" w:line="240" w:lineRule="auto"/>
    </w:pPr>
    <w:rPr>
      <w:rFonts w:ascii="Calibri" w:eastAsia="Times New Roman" w:hAnsi="Calibri" w:cs="Times New Roman"/>
      <w:sz w:val="20"/>
      <w:szCs w:val="20"/>
      <w:lang w:eastAsia="ru-RU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ivs>
    <w:div w:id="21201018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header" Target="header1.xml"/><Relationship Id="rId1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footnotes" Target="footnotes.xml"/><Relationship Id="rId12" Type="http://schemas.openxmlformats.org/officeDocument/2006/relationships/oleObject" Target="embeddings/oleObject2.bin"/><Relationship Id="rId17" Type="http://schemas.openxmlformats.org/officeDocument/2006/relationships/customXml" Target="../customXml/item3.xml"/><Relationship Id="rId2" Type="http://schemas.openxmlformats.org/officeDocument/2006/relationships/numbering" Target="numbering.xml"/><Relationship Id="rId16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oleObject" Target="embeddings/oleObject1.bin"/><Relationship Id="rId5" Type="http://schemas.openxmlformats.org/officeDocument/2006/relationships/settings" Target="settings.xml"/><Relationship Id="rId15" Type="http://schemas.openxmlformats.org/officeDocument/2006/relationships/theme" Target="theme/theme1.xml"/><Relationship Id="rId10" Type="http://schemas.openxmlformats.org/officeDocument/2006/relationships/image" Target="media/image2.png"/><Relationship Id="rId19" Type="http://schemas.openxmlformats.org/officeDocument/2006/relationships/customXml" Target="../customXml/item5.xml"/><Relationship Id="rId4" Type="http://schemas.microsoft.com/office/2007/relationships/stylesWithEffects" Target="stylesWithEffects.xml"/><Relationship Id="rId9" Type="http://schemas.openxmlformats.org/officeDocument/2006/relationships/image" Target="media/image1.jpeg"/><Relationship Id="rId14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ecNpbPublicDiscussionFullTitleKk xmlns="108e71be-32c8-4857-acd0-eba1329ae911" xsi:nil="true"/>
    <EecNpbDateOfMeeting xmlns="108e71be-32c8-4857-acd0-eba1329ae911" xsi:nil="true"/>
    <EecNpbPublicDiscussionNameRu xmlns="108e71be-32c8-4857-acd0-eba1329ae911">Общественное обсуждение</EecNpbPublicDiscussionNameRu>
    <EecNpbDateOfAdding xmlns="108e71be-32c8-4857-acd0-eba1329ae911">2016-01-13T09:31:23+00:00</EecNpbDateOfAdding>
    <EecNpbAnnexToPublicDiscussion xmlns="108e71be-32c8-4857-acd0-eba1329ae911">
      <Url xsi:nil="true"/>
      <Description xsi:nil="true"/>
    </EecNpbAnnexToPublicDiscussion>
    <EecNpbDocumentFileOrder xmlns="9260b414-defe-45cc-88a3-eb5c73238076">2016-01-13T18:30:18+00:00</EecNpbDocumentFileOrder>
    <Author xmlns="http://schemas.microsoft.com/sharepoint/v3">
      <UserInfo>
        <DisplayName>Системная учетная запись</DisplayName>
        <AccountId>1073741823</AccountId>
        <AccountType/>
      </UserInfo>
    </Author>
    <EecNpbFilesLanguages xmlns="108e71be-32c8-4857-acd0-eba1329ae911" xsi:nil="true"/>
    <EecNpbPublicDiscussionNameAm xmlns="108e71be-32c8-4857-acd0-eba1329ae911" xsi:nil="true"/>
    <EecNpbAdditionalInfoNote xmlns="108e71be-32c8-4857-acd0-eba1329ae911">Комментариев и предложений в рамках предварительного опубликования проекта решения не поступало.</EecNpbAdditionalInfoNote>
    <EecNpbPublicDiscussionNameKk xmlns="108e71be-32c8-4857-acd0-eba1329ae911" xsi:nil="true"/>
    <EecNpbDateOfStartingDiscussion xmlns="108e71be-32c8-4857-acd0-eba1329ae911">2016-01-12T20:00:00+00:00</EecNpbDateOfStartingDiscussion>
    <EecNpbLinkedDocumentsIds xmlns="108e71be-32c8-4857-acd0-eba1329ae911" xsi:nil="true"/>
    <EecNpbLanguage xmlns="108e71be-32c8-4857-acd0-eba1329ae911">1049</EecNpbLanguage>
    <EecNpbDiscussionLineOfActivityTaxHTField0 xmlns="108e71be-32c8-4857-acd0-eba1329ae911">
      <Terms xmlns="http://schemas.microsoft.com/office/infopath/2007/PartnerControls"/>
    </EecNpbDiscussionLineOfActivityTaxHTField0>
    <EecNpbStatusOfPublicDiscussion xmlns="108e71be-32c8-4857-acd0-eba1329ae911">2</EecNpbStatusOfPublicDiscussion>
    <EecNpbPublicDiscussionNameBe xmlns="108e71be-32c8-4857-acd0-eba1329ae911" xsi:nil="true"/>
    <EecNpbDiscussionDepartmentResponsibleTaxHTField0 xmlns="108e71be-32c8-4857-acd0-eba1329ae911">
      <Terms xmlns="http://schemas.microsoft.com/office/infopath/2007/PartnerControls">
        <TermInfo xmlns="http://schemas.microsoft.com/office/infopath/2007/PartnerControls">
          <TermName xmlns="http://schemas.microsoft.com/office/infopath/2007/PartnerControls">Департамент технического регулирования и аккредитации</TermName>
          <TermId xmlns="http://schemas.microsoft.com/office/infopath/2007/PartnerControls">ddad4b67-7899-4fda-b0a3-cce1d9d90dea</TermId>
        </TermInfo>
      </Terms>
    </EecNpbDiscussionDepartmentResponsibleTaxHTField0>
    <TaxCatchAll xmlns="9260b414-defe-45cc-88a3-eb5c73238076">
      <Value>4</Value>
    </TaxCatchAll>
    <EecNpbStatusOfPublication xmlns="108e71be-32c8-4857-acd0-eba1329ae911">2</EecNpbStatusOfPublication>
    <EecNpbPublicDiscussionFullTitleEn xmlns="108e71be-32c8-4857-acd0-eba1329ae911" xsi:nil="true"/>
    <EecNpbPublicDiscussionNameEn xmlns="108e71be-32c8-4857-acd0-eba1329ae911" xsi:nil="true"/>
    <EecNpbPublicDiscussionFullTitleRu xmlns="108e71be-32c8-4857-acd0-eba1329ae911">О проекте решения Коллегии Евразийской экономической комиссии
"О внесении изменений в Порядок функционирования систем электронных паспортов транспортных средств (электронных паспортов шасси транспортных средств) и электронных паспортов самоходных машин и других видов техники"</EecNpbPublicDiscussionFullTitleRu>
    <EecNpbPublicDiscussionFullTitleBe xmlns="108e71be-32c8-4857-acd0-eba1329ae911" xsi:nil="true"/>
    <EecNpbPublishedDate xmlns="108e71be-32c8-4857-acd0-eba1329ae911">2016-01-12T20:00:00+00:00</EecNpbPublishedDate>
    <EecNpbDocumentGuid xmlns="108e71be-32c8-4857-acd0-eba1329ae911">3df72080-abd3-4613-a7d0-4bdc6a7315a2</EecNpbDocumentGuid>
    <EecNpbUserFriendlyUrlPart xmlns="9260b414-defe-45cc-88a3-eb5c73238076">draft_13012016_doc.docx</EecNpbUserFriendlyUrlPart>
    <EecNpbPeriodOfDiscussion xmlns="108e71be-32c8-4857-acd0-eba1329ae911"/>
    <EecNpbIsMainDocumentFile xmlns="108e71be-32c8-4857-acd0-eba1329ae911">true</EecNpbIsMainDocumentFile>
    <EecNpbDocumentCreatedBy xmlns="108e71be-32c8-4857-acd0-eba1329ae911">
      <UserInfo>
        <DisplayName>Шишкина Мария Юрьевна</DisplayName>
        <AccountId>154</AccountId>
        <AccountType/>
      </UserInfo>
    </EecNpbDocumentCreatedBy>
    <EecNpbPublicDiscussionFullTitleAm xmlns="108e71be-32c8-4857-acd0-eba1329ae911" xsi:nil="true"/>
    <EecNpbTypeOfPDAttachment xmlns="108e71be-32c8-4857-acd0-eba1329ae911">0</EecNpbTypeOfPDAttachment>
  </documentManagement>
</p:properties>
</file>

<file path=customXml/item2.xml><?xml version="1.0" encoding="utf-8"?>
<?mso-contentType ?>
<FormTemplates xmlns="http://schemas.microsoft.com/sharepoint/v3/contenttype/forms">
  <Display>DocumentLibraryFormWithoutChangingContentType</Display>
  <Edit>DocumentLibraryFormWithoutChangingContentType</Edit>
  <New>DocumentLibraryFormWithoutChangingContentType</New>
</FormTemplates>
</file>

<file path=customXml/item3.xml><?xml version="1.0" encoding="utf-8"?>
<?mso-contentType ?>
<spe:Receivers xmlns:spe="http://schemas.microsoft.com/sharepoint/events">
  <Receiver>
    <Name>SubPublicDiscussionsItemAdding</Name>
    <Synchronization>Synchronous</Synchronization>
    <Type>1</Type>
    <SequenceNumber>10000</SequenceNumber>
    <Url/>
    <Assembly>Portal.EEC.NPB.Application, Version=1.0.0.0, Culture=neutral, PublicKeyToken=d6e010f10e6813cb</Assembly>
    <Class>Portal.EEC.NPB.Application.Receivers.Item.SubPublicDiscussionsItemEventReceiver</Class>
    <Data/>
    <Filter/>
  </Receiver>
  <Receiver>
    <Name>SubPublicDiscussionsItemAdded</Name>
    <Synchronization>Synchronous</Synchronization>
    <Type>10001</Type>
    <SequenceNumber>10000</SequenceNumber>
    <Url/>
    <Assembly>Portal.EEC.NPB.Application, Version=1.0.0.0, Culture=neutral, PublicKeyToken=d6e010f10e6813cb</Assembly>
    <Class>Portal.EEC.NPB.Application.Receivers.Item.SubPublicDiscussionsItemEventReceiver</Class>
    <Data/>
    <Filter/>
  </Receiver>
  <Receiver>
    <Name>SubPublicDiscussionsItemUpdating</Name>
    <Synchronization>Synchronous</Synchronization>
    <Type>2</Type>
    <SequenceNumber>10000</SequenceNumber>
    <Url/>
    <Assembly>Portal.EEC.NPB.Application, Version=1.0.0.0, Culture=neutral, PublicKeyToken=d6e010f10e6813cb</Assembly>
    <Class>Portal.EEC.NPB.Application.Receivers.Item.SubPublicDiscussionsItemEventReceiver</Class>
    <Data/>
    <Filter/>
  </Receiver>
  <Receiver>
    <Name>SubPublicDiscussionsItemDeleting</Name>
    <Synchronization>Synchronous</Synchronization>
    <Type>3</Type>
    <SequenceNumber>10000</SequenceNumber>
    <Url/>
    <Assembly>Portal.EEC.NPB.Application, Version=1.0.0.0, Culture=neutral, PublicKeyToken=d6e010f10e6813cb</Assembly>
    <Class>Portal.EEC.NPB.Application.Receivers.Item.SubPublicDiscussionsItemEventReceiver</Class>
    <Data/>
    <Filter/>
  </Receiver>
  <Receiver>
    <Name/>
    <Synchronization>Synchronous</Synchronization>
    <Type>10002</Type>
    <SequenceNumber>10000</SequenceNumber>
    <Url/>
    <Assembly>Portal.EEC.NPB.WSP.SP1, Version=1.0.0.0, Culture=neutral, PublicKeyToken=9cf72293d75357fc</Assembly>
    <Class>Portal.EEC.NPB.WSP.SP1.Receivers.PdFileUserFriendlyUrlPartReceiver</Class>
    <Data/>
    <Filter/>
  </Receiver>
</spe:Receiver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Документ общественного обсуждения" ma:contentTypeID="0x0101002BD9704C7E6E40C9B310AE135C108B7000A89FCF2D5B37304E817A9C8DCC94FA22" ma:contentTypeVersion="13" ma:contentTypeDescription="Документ общественного обсуждения" ma:contentTypeScope="" ma:versionID="01c2911baef8d261960ebb7d4efe8703">
  <xsd:schema xmlns:xsd="http://www.w3.org/2001/XMLSchema" xmlns:xs="http://www.w3.org/2001/XMLSchema" xmlns:p="http://schemas.microsoft.com/office/2006/metadata/properties" xmlns:ns1="http://schemas.microsoft.com/sharepoint/v3" xmlns:ns2="108e71be-32c8-4857-acd0-eba1329ae911" xmlns:ns3="9260b414-defe-45cc-88a3-eb5c73238076" targetNamespace="http://schemas.microsoft.com/office/2006/metadata/properties" ma:root="true" ma:fieldsID="cf2c2a58a147a10a21310241ff6e2ebc" ns1:_="" ns2:_="" ns3:_="">
    <xsd:import namespace="http://schemas.microsoft.com/sharepoint/v3"/>
    <xsd:import namespace="108e71be-32c8-4857-acd0-eba1329ae911"/>
    <xsd:import namespace="9260b414-defe-45cc-88a3-eb5c73238076"/>
    <xsd:element name="properties">
      <xsd:complexType>
        <xsd:sequence>
          <xsd:element name="documentManagement">
            <xsd:complexType>
              <xsd:all>
                <xsd:element ref="ns2:EecNpbPublicDiscussionNameRu" minOccurs="0"/>
                <xsd:element ref="ns2:EecNpbPublicDiscussionNameBe" minOccurs="0"/>
                <xsd:element ref="ns2:EecNpbPublicDiscussionNameKk" minOccurs="0"/>
                <xsd:element ref="ns2:EecNpbPublicDiscussionNameEn" minOccurs="0"/>
                <xsd:element ref="ns2:EecNpbPublicDiscussionFullTitleRu" minOccurs="0"/>
                <xsd:element ref="ns2:EecNpbPublicDiscussionFullTitleBe" minOccurs="0"/>
                <xsd:element ref="ns2:EecNpbPublicDiscussionFullTitleKk" minOccurs="0"/>
                <xsd:element ref="ns2:EecNpbPublicDiscussionFullTitleEn" minOccurs="0"/>
                <xsd:element ref="ns2:EecNpbDiscussionDepartmentResponsibleTaxHTField0" minOccurs="0"/>
                <xsd:element ref="ns2:EecNpbDiscussionLineOfActivityTaxHTField0" minOccurs="0"/>
                <xsd:element ref="ns2:EecNpbAdditionalInfoNote" minOccurs="0"/>
                <xsd:element ref="ns2:EecNpbDateOfStartingDiscussion"/>
                <xsd:element ref="ns2:EecNpbTypeOfPDAttachment" minOccurs="0"/>
                <xsd:element ref="ns2:EecNpbPeriodOfDiscussion"/>
                <xsd:element ref="ns2:EecNpbStatusOfPublicDiscussion" minOccurs="0"/>
                <xsd:element ref="ns1:Author" minOccurs="0"/>
                <xsd:element ref="ns2:EecNpbDateOfAdding" minOccurs="0"/>
                <xsd:element ref="ns2:EecNpbDateOfMeeting" minOccurs="0"/>
                <xsd:element ref="ns2:EecNpbAnnexToPublicDiscussion" minOccurs="0"/>
                <xsd:element ref="ns2:EecNpbStatusOfPublication" minOccurs="0"/>
                <xsd:element ref="ns2:EecNpbLinkedDocumentsIds" minOccurs="0"/>
                <xsd:element ref="ns2:EecNpbPublishedDate" minOccurs="0"/>
                <xsd:element ref="ns3:TaxCatchAll" minOccurs="0"/>
                <xsd:element ref="ns3:TaxCatchAllLabel" minOccurs="0"/>
                <xsd:element ref="ns2:EecNpbIsMainDocumentFile" minOccurs="0"/>
                <xsd:element ref="ns2:EecNpbDocumentGuid" minOccurs="0"/>
                <xsd:element ref="ns2:EecNpbLanguage" minOccurs="0"/>
                <xsd:element ref="ns2:EecNpbFilesLanguages" minOccurs="0"/>
                <xsd:element ref="ns2:EecNpbDocumentCreatedBy" minOccurs="0"/>
                <xsd:element ref="ns2:EecNpbPublicDiscussionFullTitleAm" minOccurs="0"/>
                <xsd:element ref="ns2:EecNpbPublicDiscussionNameAm" minOccurs="0"/>
                <xsd:element ref="ns3:EecNpbDocumentFileOrder" minOccurs="0"/>
                <xsd:element ref="ns3:EecNpbUserFriendlyUrlPar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uthor" ma:index="25" nillable="true" ma:displayName="Кем создано" ma:list="UserInfo" ma:internalName="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e71be-32c8-4857-acd0-eba1329ae911" elementFormDefault="qualified">
    <xsd:import namespace="http://schemas.microsoft.com/office/2006/documentManagement/types"/>
    <xsd:import namespace="http://schemas.microsoft.com/office/infopath/2007/PartnerControls"/>
    <xsd:element name="EecNpbPublicDiscussionNameRu" ma:index="8" nillable="true" ma:displayName="Название" ma:internalName="EecNpbPublicDiscussionNameRu">
      <xsd:simpleType>
        <xsd:restriction base="dms:Text"/>
      </xsd:simpleType>
    </xsd:element>
    <xsd:element name="EecNpbPublicDiscussionNameBe" ma:index="9" nillable="true" ma:displayName="Название" ma:internalName="EecNpbPublicDiscussionNameBe">
      <xsd:simpleType>
        <xsd:restriction base="dms:Text"/>
      </xsd:simpleType>
    </xsd:element>
    <xsd:element name="EecNpbPublicDiscussionNameKk" ma:index="10" nillable="true" ma:displayName="Название" ma:internalName="EecNpbPublicDiscussionNameKk">
      <xsd:simpleType>
        <xsd:restriction base="dms:Text"/>
      </xsd:simpleType>
    </xsd:element>
    <xsd:element name="EecNpbPublicDiscussionNameEn" ma:index="11" nillable="true" ma:displayName="Название" ma:internalName="EecNpbPublicDiscussionNameEn">
      <xsd:simpleType>
        <xsd:restriction base="dms:Text"/>
      </xsd:simpleType>
    </xsd:element>
    <xsd:element name="EecNpbPublicDiscussionFullTitleRu" ma:index="12" nillable="true" ma:displayName="Полное название" ma:internalName="EecNpbPublicDiscussionFullTitleRu">
      <xsd:simpleType>
        <xsd:restriction base="dms:Note"/>
      </xsd:simpleType>
    </xsd:element>
    <xsd:element name="EecNpbPublicDiscussionFullTitleBe" ma:index="13" nillable="true" ma:displayName="Полное название" ma:internalName="EecNpbPublicDiscussionFullTitleBe">
      <xsd:simpleType>
        <xsd:restriction base="dms:Note"/>
      </xsd:simpleType>
    </xsd:element>
    <xsd:element name="EecNpbPublicDiscussionFullTitleKk" ma:index="14" nillable="true" ma:displayName="Полное название" ma:internalName="EecNpbPublicDiscussionFullTitleKk">
      <xsd:simpleType>
        <xsd:restriction base="dms:Note"/>
      </xsd:simpleType>
    </xsd:element>
    <xsd:element name="EecNpbPublicDiscussionFullTitleEn" ma:index="15" nillable="true" ma:displayName="Полное название" ma:internalName="EecNpbPublicDiscussionFullTitleEn">
      <xsd:simpleType>
        <xsd:restriction base="dms:Note"/>
      </xsd:simpleType>
    </xsd:element>
    <xsd:element name="EecNpbDiscussionDepartmentResponsibleTaxHTField0" ma:index="17" nillable="true" ma:taxonomy="true" ma:internalName="EecNpbDiscussionDepartmentResponsibleTaxHTField0" ma:taxonomyFieldName="EecNpbDiscussionDepartmentResponsible" ma:displayName="Ответственный департамент" ma:fieldId="{0b64a267-e920-40d7-b46d-9bd78e87479e}" ma:sspId="5b6f615c-fe10-47c8-b00b-c6609f0db810" ma:termSetId="ea066e87-3d4d-47fe-99a2-f36a7c456219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EecNpbDiscussionLineOfActivityTaxHTField0" ma:index="19" nillable="true" ma:taxonomy="true" ma:internalName="EecNpbDiscussionLineOfActivityTaxHTField0" ma:taxonomyFieldName="EecNpbDiscussionLineOfActivity" ma:displayName="Сфера деятельности" ma:fieldId="{8ceb6fb6-b1a5-464e-ab43-84587a16d8b3}" ma:taxonomyMulti="true" ma:sspId="5b6f615c-fe10-47c8-b00b-c6609f0db810" ma:termSetId="d16f3086-bb7a-4e4a-ab16-0fdd72da47ce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EecNpbAdditionalInfoNote" ma:index="20" nillable="true" ma:displayName="Дополнительная информация" ma:internalName="EecNpbAdditionalInfoNote">
      <xsd:simpleType>
        <xsd:restriction base="dms:Note"/>
      </xsd:simpleType>
    </xsd:element>
    <xsd:element name="EecNpbDateOfStartingDiscussion" ma:index="21" ma:displayName="Дата начала общественного обсуждения" ma:format="DateOnly" ma:internalName="EecNpbDateOfStartingDiscussion">
      <xsd:simpleType>
        <xsd:restriction base="dms:DateTime"/>
      </xsd:simpleType>
    </xsd:element>
    <xsd:element name="EecNpbTypeOfPDAttachment" ma:index="22" nillable="true" ma:displayName="EecNpbTypeOfPDAttachment" ma:default="1" ma:internalName="EecNpbTypeOfPDAttachment">
      <xsd:simpleType>
        <xsd:restriction base="dms:Choice">
          <xsd:enumeration value="0"/>
          <xsd:enumeration value="1"/>
          <xsd:enumeration value="2"/>
        </xsd:restriction>
      </xsd:simpleType>
    </xsd:element>
    <xsd:element name="EecNpbPeriodOfDiscussion" ma:index="23" ma:displayName="Срок общественного обсуждения, дней" ma:internalName="EecNpbPeriodOfDiscussion">
      <xsd:simpleType>
        <xsd:restriction base="dms:Unknown"/>
      </xsd:simpleType>
    </xsd:element>
    <xsd:element name="EecNpbStatusOfPublicDiscussion" ma:index="24" nillable="true" ma:displayName="Этап разработки" ma:default="0" ma:internalName="EecNpbStatusOfPublicDiscussion">
      <xsd:simpleType>
        <xsd:restriction base="dms:Choice">
          <xsd:enumeration value="0"/>
          <xsd:enumeration value="1"/>
          <xsd:enumeration value="2"/>
          <xsd:enumeration value="3"/>
          <xsd:enumeration value="4"/>
        </xsd:restriction>
      </xsd:simpleType>
    </xsd:element>
    <xsd:element name="EecNpbDateOfAdding" ma:index="26" nillable="true" ma:displayName="Дата размещения" ma:internalName="EecNpbDateOfAdding" ma:readOnly="false">
      <xsd:simpleType>
        <xsd:restriction base="dms:DateTime"/>
      </xsd:simpleType>
    </xsd:element>
    <xsd:element name="EecNpbDateOfMeeting" ma:index="27" nillable="true" ma:displayName="Дата заседания" ma:format="DateOnly" ma:internalName="EecNpbDateOfMeeting">
      <xsd:simpleType>
        <xsd:restriction base="dms:DateTime"/>
      </xsd:simpleType>
    </xsd:element>
    <xsd:element name="EecNpbAnnexToPublicDiscussion" ma:index="28" nillable="true" ma:displayName="Приложение к общественному обсуждению" ma:internalName="EecNpbAnnexToPublicDiscussion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EecNpbStatusOfPublication" ma:index="29" nillable="true" ma:displayName="Статус публикации" ma:default="2" ma:internalName="EecNpbStatusOfPublication">
      <xsd:simpleType>
        <xsd:restriction base="dms:Choice">
          <xsd:enumeration value="0"/>
          <xsd:enumeration value="1"/>
          <xsd:enumeration value="2"/>
          <xsd:enumeration value="3"/>
          <xsd:enumeration value="4"/>
        </xsd:restriction>
      </xsd:simpleType>
    </xsd:element>
    <xsd:element name="EecNpbLinkedDocumentsIds" ma:index="30" nillable="true" ma:displayName="EecNpbLinkedDocumentsIds" ma:internalName="EecNpbLinkedDocumentsIds" ma:readOnly="false">
      <xsd:simpleType>
        <xsd:restriction base="dms:Note"/>
      </xsd:simpleType>
    </xsd:element>
    <xsd:element name="EecNpbPublishedDate" ma:index="31" nillable="true" ma:displayName="Дата опубликования" ma:format="DateOnly" ma:internalName="EecNpbPublishedDate" ma:readOnly="false">
      <xsd:simpleType>
        <xsd:restriction base="dms:DateTime"/>
      </xsd:simpleType>
    </xsd:element>
    <xsd:element name="EecNpbIsMainDocumentFile" ma:index="34" nillable="true" ma:displayName="EecNpbIsMainDocumentFile" ma:default="0" ma:internalName="EecNpbIsMainDocumentFile">
      <xsd:simpleType>
        <xsd:restriction base="dms:Boolean"/>
      </xsd:simpleType>
    </xsd:element>
    <xsd:element name="EecNpbDocumentGuid" ma:index="35" nillable="true" ma:displayName="EecNpbDocumentGuid" ma:internalName="EecNpbDocumentGuid" ma:readOnly="false">
      <xsd:simpleType>
        <xsd:restriction base="dms:Text"/>
      </xsd:simpleType>
    </xsd:element>
    <xsd:element name="EecNpbLanguage" ma:index="36" nillable="true" ma:displayName="Язык" ma:internalName="EecNpbLanguage">
      <xsd:simpleType>
        <xsd:restriction base="dms:Number"/>
      </xsd:simpleType>
    </xsd:element>
    <xsd:element name="EecNpbFilesLanguages" ma:index="37" nillable="true" ma:displayName="Языки вложений" ma:internalName="EecNpbFilesLanguages">
      <xsd:simpleType>
        <xsd:restriction base="dms:Text"/>
      </xsd:simpleType>
    </xsd:element>
    <xsd:element name="EecNpbDocumentCreatedBy" ma:index="38" nillable="true" ma:displayName="Кем создано" ma:internalName="EecNpbDocumentCreatedBy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ecNpbPublicDiscussionFullTitleAm" ma:index="39" nillable="true" ma:displayName="Полное название" ma:internalName="EecNpbPublicDiscussionFullTitleAm">
      <xsd:simpleType>
        <xsd:restriction base="dms:Note"/>
      </xsd:simpleType>
    </xsd:element>
    <xsd:element name="EecNpbPublicDiscussionNameAm" ma:index="40" nillable="true" ma:displayName="Название" ma:internalName="EecNpbPublicDiscussionNameAm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60b414-defe-45cc-88a3-eb5c73238076" elementFormDefault="qualified">
    <xsd:import namespace="http://schemas.microsoft.com/office/2006/documentManagement/types"/>
    <xsd:import namespace="http://schemas.microsoft.com/office/infopath/2007/PartnerControls"/>
    <xsd:element name="TaxCatchAll" ma:index="32" nillable="true" ma:displayName="Taxonomy Catch All Column" ma:hidden="true" ma:list="{963ae6b9-66ac-4ca7-9df5-f175231a9d55}" ma:internalName="TaxCatchAll" ma:showField="CatchAllData" ma:web="9260b414-defe-45cc-88a3-eb5c732380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33" nillable="true" ma:displayName="Taxonomy Catch All Column1" ma:hidden="true" ma:list="{963ae6b9-66ac-4ca7-9df5-f175231a9d55}" ma:internalName="TaxCatchAllLabel" ma:readOnly="true" ma:showField="CatchAllDataLabel" ma:web="9260b414-defe-45cc-88a3-eb5c732380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ecNpbDocumentFileOrder" ma:index="41" nillable="true" ma:displayName="EecNpbDocumentFileOrder" ma:format="DateTime" ma:internalName="EecNpbDocumentFileOrder">
      <xsd:simpleType>
        <xsd:restriction base="dms:DateTime"/>
      </xsd:simpleType>
    </xsd:element>
    <xsd:element name="EecNpbUserFriendlyUrlPart" ma:index="42" nillable="true" ma:displayName="EecNpbUserFriendlyUrlPart" ma:internalName="EecNpbUserFriendlyUrlPart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Тип контента"/>
        <xsd:element ref="dc:title" minOccurs="0" maxOccurs="1" ma:displayName="Название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32CE34F-5D65-4D11-ABE2-C85826E32C4E}"/>
</file>

<file path=customXml/itemProps2.xml><?xml version="1.0" encoding="utf-8"?>
<ds:datastoreItem xmlns:ds="http://schemas.openxmlformats.org/officeDocument/2006/customXml" ds:itemID="{A6AEC728-ED7D-4007-9B97-6E70ECDF8483}"/>
</file>

<file path=customXml/itemProps3.xml><?xml version="1.0" encoding="utf-8"?>
<ds:datastoreItem xmlns:ds="http://schemas.openxmlformats.org/officeDocument/2006/customXml" ds:itemID="{9CF63E82-FFBA-4831-AE8A-8EAFF7213C09}"/>
</file>

<file path=customXml/itemProps4.xml><?xml version="1.0" encoding="utf-8"?>
<ds:datastoreItem xmlns:ds="http://schemas.openxmlformats.org/officeDocument/2006/customXml" ds:itemID="{0FBDA7DE-8131-41FC-AF30-B3744B1904DA}"/>
</file>

<file path=customXml/itemProps5.xml><?xml version="1.0" encoding="utf-8"?>
<ds:datastoreItem xmlns:ds="http://schemas.openxmlformats.org/officeDocument/2006/customXml" ds:itemID="{2CE0A472-D986-4A77-811A-3A08FE135E6C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199</TotalTime>
  <Pages>2</Pages>
  <Words>188</Words>
  <Characters>1072</Characters>
  <Application>Microsoft Office Word</Application>
  <DocSecurity>0</DocSecurity>
  <Lines>8</Lines>
  <Paragraphs>2</Paragraphs>
  <ScaleCrop>false</ScaleCrop>
  <HeadingPairs>
    <vt:vector size="2" baseType="variant">
      <vt:variant>
        <vt:lpstr>Название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1258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Проект Решения Коллегии</dc:title>
  <dc:creator>КАРТЕХ</dc:creator>
  <cp:lastModifiedBy>Новиков Илья Сергеевич</cp:lastModifiedBy>
  <cp:revision>36</cp:revision>
  <cp:lastPrinted>2015-09-22T13:55:00Z</cp:lastPrinted>
  <dcterms:created xsi:type="dcterms:W3CDTF">2015-08-10T10:12:00Z</dcterms:created>
  <dcterms:modified xsi:type="dcterms:W3CDTF">2016-01-13T14:42:00Z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0x0101002BD9704C7E6E40C9B310AE135C108B7000A89FCF2D5B37304E817A9C8DCC94FA22</vt:lpwstr>
  </property>
  <property fmtid="{D5CDD505-2E9C-101B-9397-08002B2CF9AE}" pid="3" name="EecNpbDiscussionDepartmentResponsible">
    <vt:lpwstr>4;#Департамент технического регулирования и аккредитации|ddad4b67-7899-4fda-b0a3-cce1d9d90dea</vt:lpwstr>
  </property>
  <property fmtid="{D5CDD505-2E9C-101B-9397-08002B2CF9AE}" pid="4" name="EecNpbDiscussionLineOfActivity">
    <vt:lpwstr/>
  </property>
  <property fmtid="{D5CDD505-2E9C-101B-9397-08002B2CF9AE}" pid="5" name="b3dfc862558a47418ebdd66822875780">
    <vt:lpwstr/>
  </property>
  <property fmtid="{D5CDD505-2E9C-101B-9397-08002B2CF9AE}" pid="7" name="EecNpbPublicDiscussionLineOfCompetence">
    <vt:lpwstr/>
  </property>
  <property fmtid="{D5CDD505-2E9C-101B-9397-08002B2CF9AE}" pid="9" name="_docset_NoMedatataSyncRequired">
    <vt:lpwstr>False</vt:lpwstr>
  </property>
</Properties>
</file>