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3"/>
  </p:notesMasterIdLst>
  <p:sldIdLst>
    <p:sldId id="305" r:id="rId2"/>
  </p:sldIdLst>
  <p:sldSz cx="9906000" cy="6858000" type="A4"/>
  <p:notesSz cx="6807200" cy="9939338"/>
  <p:defaultTextStyle>
    <a:defPPr>
      <a:defRPr lang="ru-RU"/>
    </a:defPPr>
    <a:lvl1pPr marL="0" algn="l" defTabSz="9142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3" algn="l" defTabSz="9142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28" algn="l" defTabSz="9142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41" algn="l" defTabSz="9142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55" algn="l" defTabSz="9142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68" algn="l" defTabSz="9142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81" algn="l" defTabSz="9142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96" algn="l" defTabSz="9142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09" algn="l" defTabSz="91422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4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242"/>
    <a:srgbClr val="EAB200"/>
    <a:srgbClr val="351BA1"/>
    <a:srgbClr val="5F26AA"/>
    <a:srgbClr val="F5F5F5"/>
    <a:srgbClr val="E8E8E8"/>
    <a:srgbClr val="1A5392"/>
    <a:srgbClr val="184D88"/>
    <a:srgbClr val="1F4380"/>
    <a:srgbClr val="1792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4" autoAdjust="0"/>
    <p:restoredTop sz="99612" autoAdjust="0"/>
  </p:normalViewPr>
  <p:slideViewPr>
    <p:cSldViewPr snapToGrid="0" showGuides="1">
      <p:cViewPr varScale="1">
        <p:scale>
          <a:sx n="109" d="100"/>
          <a:sy n="109" d="100"/>
        </p:scale>
        <p:origin x="-72" y="-138"/>
      </p:cViewPr>
      <p:guideLst>
        <p:guide orient="horz" pos="346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786" cy="498693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E8549864-B259-4230-B2B8-5631F027F770}" type="datetimeFigureOut">
              <a:rPr lang="ru-RU" smtClean="0"/>
              <a:t>25.12.2017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0647"/>
            <a:ext cx="2949786" cy="49869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D6392C52-04CA-4272-AF4D-D9C15A2BB2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022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13" algn="l" defTabSz="9142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28" algn="l" defTabSz="9142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41" algn="l" defTabSz="9142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55" algn="l" defTabSz="9142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68" algn="l" defTabSz="9142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81" algn="l" defTabSz="9142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96" algn="l" defTabSz="9142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09" algn="l" defTabSz="91422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81625" cy="37258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C92170-3E77-488A-9974-6404553691A9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03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33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EE1A0-9188-4D4D-A60E-747EA9093A2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0B6B-CE76-44F8-A824-F6C2877189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99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EE1A0-9188-4D4D-A60E-747EA9093A2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0B6B-CE76-44F8-A824-F6C2877189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228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5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45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EE1A0-9188-4D4D-A60E-747EA9093A2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0B6B-CE76-44F8-A824-F6C2877189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52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EE1A0-9188-4D4D-A60E-747EA9093A2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0B6B-CE76-44F8-A824-F6C2877189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060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8"/>
            <a:ext cx="8420100" cy="1362075"/>
          </a:xfrm>
        </p:spPr>
        <p:txBody>
          <a:bodyPr anchor="t"/>
          <a:lstStyle>
            <a:lvl1pPr algn="l">
              <a:defRPr sz="54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6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60948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7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4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2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0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39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8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EE1A0-9188-4D4D-A60E-747EA9093A2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0B6B-CE76-44F8-A824-F6C2877189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331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0" y="1600204"/>
            <a:ext cx="437515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0" y="1600204"/>
            <a:ext cx="437515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EE1A0-9188-4D4D-A60E-747EA9093A2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0B6B-CE76-44F8-A824-F6C2877189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69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5" y="1535117"/>
            <a:ext cx="4376870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87" indent="0">
              <a:buNone/>
              <a:defRPr sz="2600" b="1"/>
            </a:lvl2pPr>
            <a:lvl3pPr marL="1218970" indent="0">
              <a:buNone/>
              <a:defRPr sz="2400" b="1"/>
            </a:lvl3pPr>
            <a:lvl4pPr marL="1828455" indent="0">
              <a:buNone/>
              <a:defRPr sz="2100" b="1"/>
            </a:lvl4pPr>
            <a:lvl5pPr marL="2437940" indent="0">
              <a:buNone/>
              <a:defRPr sz="2100" b="1"/>
            </a:lvl5pPr>
            <a:lvl6pPr marL="3047424" indent="0">
              <a:buNone/>
              <a:defRPr sz="2100" b="1"/>
            </a:lvl6pPr>
            <a:lvl7pPr marL="3656909" indent="0">
              <a:buNone/>
              <a:defRPr sz="2100" b="1"/>
            </a:lvl7pPr>
            <a:lvl8pPr marL="4266394" indent="0">
              <a:buNone/>
              <a:defRPr sz="2100" b="1"/>
            </a:lvl8pPr>
            <a:lvl9pPr marL="4875880" indent="0">
              <a:buNone/>
              <a:defRPr sz="21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5" y="2174875"/>
            <a:ext cx="4376870" cy="3951288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6" y="1535117"/>
            <a:ext cx="4378589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87" indent="0">
              <a:buNone/>
              <a:defRPr sz="2600" b="1"/>
            </a:lvl2pPr>
            <a:lvl3pPr marL="1218970" indent="0">
              <a:buNone/>
              <a:defRPr sz="2400" b="1"/>
            </a:lvl3pPr>
            <a:lvl4pPr marL="1828455" indent="0">
              <a:buNone/>
              <a:defRPr sz="2100" b="1"/>
            </a:lvl4pPr>
            <a:lvl5pPr marL="2437940" indent="0">
              <a:buNone/>
              <a:defRPr sz="2100" b="1"/>
            </a:lvl5pPr>
            <a:lvl6pPr marL="3047424" indent="0">
              <a:buNone/>
              <a:defRPr sz="2100" b="1"/>
            </a:lvl6pPr>
            <a:lvl7pPr marL="3656909" indent="0">
              <a:buNone/>
              <a:defRPr sz="2100" b="1"/>
            </a:lvl7pPr>
            <a:lvl8pPr marL="4266394" indent="0">
              <a:buNone/>
              <a:defRPr sz="2100" b="1"/>
            </a:lvl8pPr>
            <a:lvl9pPr marL="4875880" indent="0">
              <a:buNone/>
              <a:defRPr sz="21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6" y="2174875"/>
            <a:ext cx="4378589" cy="3951288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EE1A0-9188-4D4D-A60E-747EA9093A2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0B6B-CE76-44F8-A824-F6C2877189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16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EE1A0-9188-4D4D-A60E-747EA9093A2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0B6B-CE76-44F8-A824-F6C2877189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054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EE1A0-9188-4D4D-A60E-747EA9093A2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0B6B-CE76-44F8-A824-F6C2877189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988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2" y="273056"/>
            <a:ext cx="3259006" cy="116205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29" cy="5853114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2" y="1435103"/>
            <a:ext cx="3259006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87" indent="0">
              <a:buNone/>
              <a:defRPr sz="1600"/>
            </a:lvl2pPr>
            <a:lvl3pPr marL="1218970" indent="0">
              <a:buNone/>
              <a:defRPr sz="1400"/>
            </a:lvl3pPr>
            <a:lvl4pPr marL="1828455" indent="0">
              <a:buNone/>
              <a:defRPr sz="1200"/>
            </a:lvl4pPr>
            <a:lvl5pPr marL="2437940" indent="0">
              <a:buNone/>
              <a:defRPr sz="1200"/>
            </a:lvl5pPr>
            <a:lvl6pPr marL="3047424" indent="0">
              <a:buNone/>
              <a:defRPr sz="1200"/>
            </a:lvl6pPr>
            <a:lvl7pPr marL="3656909" indent="0">
              <a:buNone/>
              <a:defRPr sz="1200"/>
            </a:lvl7pPr>
            <a:lvl8pPr marL="4266394" indent="0">
              <a:buNone/>
              <a:defRPr sz="1200"/>
            </a:lvl8pPr>
            <a:lvl9pPr marL="4875880" indent="0">
              <a:buNone/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EE1A0-9188-4D4D-A60E-747EA9093A2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0B6B-CE76-44F8-A824-F6C2877189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709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6"/>
            <a:ext cx="5943600" cy="566739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87" indent="0">
              <a:buNone/>
              <a:defRPr sz="3700"/>
            </a:lvl2pPr>
            <a:lvl3pPr marL="1218970" indent="0">
              <a:buNone/>
              <a:defRPr sz="3200"/>
            </a:lvl3pPr>
            <a:lvl4pPr marL="1828455" indent="0">
              <a:buNone/>
              <a:defRPr sz="2600"/>
            </a:lvl4pPr>
            <a:lvl5pPr marL="2437940" indent="0">
              <a:buNone/>
              <a:defRPr sz="2600"/>
            </a:lvl5pPr>
            <a:lvl6pPr marL="3047424" indent="0">
              <a:buNone/>
              <a:defRPr sz="2600"/>
            </a:lvl6pPr>
            <a:lvl7pPr marL="3656909" indent="0">
              <a:buNone/>
              <a:defRPr sz="2600"/>
            </a:lvl7pPr>
            <a:lvl8pPr marL="4266394" indent="0">
              <a:buNone/>
              <a:defRPr sz="2600"/>
            </a:lvl8pPr>
            <a:lvl9pPr marL="4875880" indent="0">
              <a:buNone/>
              <a:defRPr sz="26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42"/>
            <a:ext cx="59436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87" indent="0">
              <a:buNone/>
              <a:defRPr sz="1600"/>
            </a:lvl2pPr>
            <a:lvl3pPr marL="1218970" indent="0">
              <a:buNone/>
              <a:defRPr sz="1400"/>
            </a:lvl3pPr>
            <a:lvl4pPr marL="1828455" indent="0">
              <a:buNone/>
              <a:defRPr sz="1200"/>
            </a:lvl4pPr>
            <a:lvl5pPr marL="2437940" indent="0">
              <a:buNone/>
              <a:defRPr sz="1200"/>
            </a:lvl5pPr>
            <a:lvl6pPr marL="3047424" indent="0">
              <a:buNone/>
              <a:defRPr sz="1200"/>
            </a:lvl6pPr>
            <a:lvl7pPr marL="3656909" indent="0">
              <a:buNone/>
              <a:defRPr sz="1200"/>
            </a:lvl7pPr>
            <a:lvl8pPr marL="4266394" indent="0">
              <a:buNone/>
              <a:defRPr sz="1200"/>
            </a:lvl8pPr>
            <a:lvl9pPr marL="4875880" indent="0">
              <a:buNone/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EE1A0-9188-4D4D-A60E-747EA9093A2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25.12.2017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A0B6B-CE76-44F8-A824-F6C2877189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94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  <a:prstGeom prst="rect">
            <a:avLst/>
          </a:prstGeom>
        </p:spPr>
        <p:txBody>
          <a:bodyPr vert="horz" lIns="121896" tIns="60948" rIns="121896" bIns="60948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 vert="horz" lIns="121896" tIns="60948" rIns="121896" bIns="6094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7"/>
            <a:ext cx="2311400" cy="365125"/>
          </a:xfrm>
          <a:prstGeom prst="rect">
            <a:avLst/>
          </a:prstGeom>
        </p:spPr>
        <p:txBody>
          <a:bodyPr vert="horz" lIns="121896" tIns="60948" rIns="121896" bIns="60948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970"/>
            <a:fld id="{C8BEE1A0-9188-4D4D-A60E-747EA9093A28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8970"/>
              <a:t>25.12.2017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7"/>
            <a:ext cx="3136900" cy="365125"/>
          </a:xfrm>
          <a:prstGeom prst="rect">
            <a:avLst/>
          </a:prstGeom>
        </p:spPr>
        <p:txBody>
          <a:bodyPr vert="horz" lIns="121896" tIns="60948" rIns="121896" bIns="60948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9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7"/>
            <a:ext cx="2311400" cy="365125"/>
          </a:xfrm>
          <a:prstGeom prst="rect">
            <a:avLst/>
          </a:prstGeom>
        </p:spPr>
        <p:txBody>
          <a:bodyPr vert="horz" lIns="121896" tIns="60948" rIns="121896" bIns="60948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970"/>
            <a:fld id="{E8AA0B6B-CE76-44F8-A824-F6C28771892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89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936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ctr" defTabSz="1218970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13" indent="-457113" algn="l" defTabSz="1218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414" indent="-380928" algn="l" defTabSz="12189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712" indent="-304742" algn="l" defTabSz="1218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197" indent="-304742" algn="l" defTabSz="12189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681" indent="-304742" algn="l" defTabSz="12189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167" indent="-304742" algn="l" defTabSz="1218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652" indent="-304742" algn="l" defTabSz="1218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136" indent="-304742" algn="l" defTabSz="1218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24" indent="-304742" algn="l" defTabSz="1218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89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87" algn="l" defTabSz="12189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70" algn="l" defTabSz="12189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55" algn="l" defTabSz="12189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40" algn="l" defTabSz="12189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24" algn="l" defTabSz="12189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09" algn="l" defTabSz="12189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394" algn="l" defTabSz="12189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880" algn="l" defTabSz="12189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47200" y="2646389"/>
            <a:ext cx="2713527" cy="1245286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730" tIns="38864" rIns="77730" bIns="38864" spcCol="0" rtlCol="0" anchor="ctr"/>
          <a:lstStyle/>
          <a:p>
            <a:pPr algn="ctr" defTabSz="777366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4355" y="2664756"/>
            <a:ext cx="1518681" cy="2510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1" tIns="60945" rIns="121891" bIns="60945" spcCol="0" rtlCol="0" anchor="ctr"/>
          <a:lstStyle/>
          <a:p>
            <a:pPr algn="ctr" defTabSz="1218913"/>
            <a:endParaRPr lang="ru-RU" sz="2400" dirty="0">
              <a:solidFill>
                <a:prstClr val="white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640738" y="3987152"/>
            <a:ext cx="2713528" cy="1187824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730" tIns="38864" rIns="77730" bIns="38864" spcCol="0" rtlCol="0" anchor="ctr"/>
          <a:lstStyle/>
          <a:p>
            <a:pPr algn="ctr" defTabSz="777366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34355" y="5280673"/>
            <a:ext cx="4616176" cy="118793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121891" tIns="60945" rIns="121891" bIns="60945" spcCol="0" rtlCol="0" anchor="ctr"/>
          <a:lstStyle/>
          <a:p>
            <a:pPr algn="ctr" defTabSz="1218913"/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337828" y="2331225"/>
            <a:ext cx="3159879" cy="219456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1" tIns="60945" rIns="121891" bIns="60945" spcCol="0" rtlCol="0" anchor="ctr"/>
          <a:lstStyle/>
          <a:p>
            <a:pPr defTabSz="1218913"/>
            <a:r>
              <a:rPr lang="ru-RU" sz="800" b="1" dirty="0">
                <a:solidFill>
                  <a:prstClr val="black"/>
                </a:solidFill>
              </a:rPr>
              <a:t>Инициатор: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337828" y="2664756"/>
            <a:ext cx="1588061" cy="461635"/>
          </a:xfrm>
          <a:prstGeom prst="rect">
            <a:avLst/>
          </a:prstGeom>
          <a:ln w="12700">
            <a:noFill/>
          </a:ln>
        </p:spPr>
        <p:txBody>
          <a:bodyPr wrap="square" lIns="121891" tIns="60945" rIns="121891" bIns="60945">
            <a:spAutoFit/>
          </a:bodyPr>
          <a:lstStyle/>
          <a:p>
            <a:pPr defTabSz="1218913"/>
            <a:r>
              <a:rPr lang="ru-RU" sz="1100" b="1" dirty="0" smtClean="0">
                <a:solidFill>
                  <a:prstClr val="black"/>
                </a:solidFill>
              </a:rPr>
              <a:t>КЛЮЧЕВЫЕ ПАРТНЕРЫ</a:t>
            </a:r>
            <a:endParaRPr lang="ru-RU" sz="1100" b="1" dirty="0">
              <a:solidFill>
                <a:prstClr val="black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2013529" y="2648406"/>
            <a:ext cx="1564132" cy="461635"/>
          </a:xfrm>
          <a:prstGeom prst="rect">
            <a:avLst/>
          </a:prstGeom>
          <a:ln w="12700">
            <a:noFill/>
          </a:ln>
        </p:spPr>
        <p:txBody>
          <a:bodyPr wrap="square" lIns="121891" tIns="60945" rIns="121891" bIns="60945">
            <a:spAutoFit/>
          </a:bodyPr>
          <a:lstStyle/>
          <a:p>
            <a:pPr defTabSz="1218913"/>
            <a:r>
              <a:rPr lang="ru-RU" sz="1100" b="1" dirty="0">
                <a:solidFill>
                  <a:prstClr val="black"/>
                </a:solidFill>
              </a:rPr>
              <a:t>КЛЮЧЕВЫЕ </a:t>
            </a:r>
            <a:r>
              <a:rPr lang="ru-RU" sz="1100" b="1" dirty="0" smtClean="0">
                <a:solidFill>
                  <a:prstClr val="black"/>
                </a:solidFill>
              </a:rPr>
              <a:t>ВИДЫ ДЕЯТЕЛЬНОСТИ</a:t>
            </a:r>
            <a:endParaRPr lang="ru-RU" sz="1100" dirty="0">
              <a:solidFill>
                <a:prstClr val="black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634472" y="2619673"/>
            <a:ext cx="2536827" cy="292357"/>
          </a:xfrm>
          <a:prstGeom prst="rect">
            <a:avLst/>
          </a:prstGeom>
          <a:ln w="12700">
            <a:noFill/>
          </a:ln>
        </p:spPr>
        <p:txBody>
          <a:bodyPr wrap="square" lIns="121891" tIns="60945" rIns="121891" bIns="60945">
            <a:spAutoFit/>
          </a:bodyPr>
          <a:lstStyle/>
          <a:p>
            <a:pPr defTabSz="1218913"/>
            <a:r>
              <a:rPr lang="ru-RU" sz="1100" b="1" dirty="0" smtClean="0">
                <a:solidFill>
                  <a:prstClr val="black"/>
                </a:solidFill>
              </a:rPr>
              <a:t>ЦЕЛИ ПРЕДЛОЖЕНИЯ И РЕШЕНИЕ</a:t>
            </a:r>
            <a:endParaRPr lang="ru-RU" sz="1100" b="1" dirty="0">
              <a:solidFill>
                <a:prstClr val="black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6527599" y="2681212"/>
            <a:ext cx="1566140" cy="461635"/>
          </a:xfrm>
          <a:prstGeom prst="rect">
            <a:avLst/>
          </a:prstGeom>
          <a:ln w="12700">
            <a:noFill/>
          </a:ln>
        </p:spPr>
        <p:txBody>
          <a:bodyPr wrap="square" lIns="121891" tIns="60945" rIns="121891" bIns="60945">
            <a:spAutoFit/>
          </a:bodyPr>
          <a:lstStyle/>
          <a:p>
            <a:pPr defTabSz="1218913"/>
            <a:r>
              <a:rPr lang="ru-RU" sz="1100" b="1" dirty="0" smtClean="0">
                <a:solidFill>
                  <a:prstClr val="black"/>
                </a:solidFill>
              </a:rPr>
              <a:t>РЕГУЛИРОВАНИЕ </a:t>
            </a:r>
            <a:r>
              <a:rPr lang="ru-RU" sz="1100" b="1" dirty="0">
                <a:solidFill>
                  <a:prstClr val="black"/>
                </a:solidFill>
              </a:rPr>
              <a:t>И </a:t>
            </a:r>
            <a:r>
              <a:rPr lang="ru-RU" sz="1100" b="1" dirty="0" smtClean="0">
                <a:solidFill>
                  <a:prstClr val="black"/>
                </a:solidFill>
              </a:rPr>
              <a:t>ПОДДЕРЖКА</a:t>
            </a:r>
            <a:endParaRPr lang="ru-RU" sz="1100" dirty="0">
              <a:solidFill>
                <a:prstClr val="black"/>
              </a:solidFill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8130440" y="2648406"/>
            <a:ext cx="1748799" cy="800189"/>
          </a:xfrm>
          <a:prstGeom prst="rect">
            <a:avLst/>
          </a:prstGeom>
          <a:ln w="12700">
            <a:noFill/>
          </a:ln>
        </p:spPr>
        <p:txBody>
          <a:bodyPr wrap="square" lIns="121891" tIns="60945" rIns="121891" bIns="60945">
            <a:spAutoFit/>
          </a:bodyPr>
          <a:lstStyle/>
          <a:p>
            <a:pPr defTabSz="1218913"/>
            <a:r>
              <a:rPr lang="ru-RU" sz="1100" b="1" dirty="0">
                <a:solidFill>
                  <a:prstClr val="black"/>
                </a:solidFill>
              </a:rPr>
              <a:t>ПРОБЛЕМЫ И ПОТРЕБНОСТИ ЗАИНТЕРЕСОВАННЫХ </a:t>
            </a:r>
            <a:r>
              <a:rPr lang="ru-RU" sz="1100" b="1" dirty="0" smtClean="0">
                <a:solidFill>
                  <a:prstClr val="black"/>
                </a:solidFill>
              </a:rPr>
              <a:t>СТОРОН</a:t>
            </a:r>
            <a:endParaRPr lang="ru-RU" sz="1100" b="1" dirty="0">
              <a:solidFill>
                <a:prstClr val="black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1998590" y="4016823"/>
            <a:ext cx="1596114" cy="247772"/>
          </a:xfrm>
          <a:prstGeom prst="rect">
            <a:avLst/>
          </a:prstGeom>
        </p:spPr>
        <p:txBody>
          <a:bodyPr wrap="square" lIns="77736" tIns="38868" rIns="77736" bIns="38868">
            <a:spAutoFit/>
          </a:bodyPr>
          <a:lstStyle/>
          <a:p>
            <a:pPr defTabSz="1218913"/>
            <a:r>
              <a:rPr lang="ru-RU" sz="1100" b="1" dirty="0">
                <a:solidFill>
                  <a:prstClr val="black"/>
                </a:solidFill>
              </a:rPr>
              <a:t>КЛЮЧЕВЫЕ </a:t>
            </a:r>
            <a:r>
              <a:rPr lang="ru-RU" sz="1100" b="1" dirty="0" smtClean="0">
                <a:solidFill>
                  <a:prstClr val="black"/>
                </a:solidFill>
              </a:rPr>
              <a:t>РЕСУРСЫ</a:t>
            </a:r>
            <a:endParaRPr lang="ru-RU" sz="1100" b="1" dirty="0">
              <a:solidFill>
                <a:prstClr val="black"/>
              </a:solidFill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7407564" y="5307780"/>
            <a:ext cx="2528317" cy="247772"/>
          </a:xfrm>
          <a:prstGeom prst="rect">
            <a:avLst/>
          </a:prstGeom>
        </p:spPr>
        <p:txBody>
          <a:bodyPr wrap="square" lIns="77736" tIns="38868" rIns="77736" bIns="38868">
            <a:spAutoFit/>
          </a:bodyPr>
          <a:lstStyle/>
          <a:p>
            <a:pPr defTabSz="1218913"/>
            <a:r>
              <a:rPr lang="ru-RU" sz="1100" b="1" dirty="0" smtClean="0">
                <a:solidFill>
                  <a:prstClr val="black"/>
                </a:solidFill>
              </a:rPr>
              <a:t>РИСКИ</a:t>
            </a:r>
            <a:endParaRPr lang="ru-RU" sz="1100" b="1" dirty="0">
              <a:solidFill>
                <a:prstClr val="black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3647200" y="4004518"/>
            <a:ext cx="2022233" cy="417049"/>
          </a:xfrm>
          <a:prstGeom prst="rect">
            <a:avLst/>
          </a:prstGeom>
          <a:noFill/>
        </p:spPr>
        <p:txBody>
          <a:bodyPr wrap="square" lIns="77736" tIns="38868" rIns="77736" bIns="38868" rtlCol="0">
            <a:spAutoFit/>
          </a:bodyPr>
          <a:lstStyle/>
          <a:p>
            <a:pPr defTabSz="1218913"/>
            <a:r>
              <a:rPr lang="ru-RU" sz="1100" b="1" dirty="0">
                <a:solidFill>
                  <a:prstClr val="black"/>
                </a:solidFill>
              </a:rPr>
              <a:t>СУЩЕСТВУЮЩИЕ </a:t>
            </a:r>
            <a:r>
              <a:rPr lang="ru-RU" sz="1100" b="1" dirty="0" smtClean="0">
                <a:solidFill>
                  <a:prstClr val="black"/>
                </a:solidFill>
              </a:rPr>
              <a:t>АЛЬТЕРНАТИВЫ</a:t>
            </a:r>
            <a:endParaRPr lang="ru-RU" sz="1100" b="1" dirty="0">
              <a:solidFill>
                <a:prstClr val="black"/>
              </a:solidFill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328592" y="5307780"/>
            <a:ext cx="4625831" cy="247772"/>
          </a:xfrm>
          <a:prstGeom prst="rect">
            <a:avLst/>
          </a:prstGeom>
        </p:spPr>
        <p:txBody>
          <a:bodyPr wrap="square" lIns="77736" tIns="38868" rIns="77736" bIns="38868">
            <a:spAutoFit/>
          </a:bodyPr>
          <a:lstStyle/>
          <a:p>
            <a:pPr defTabSz="1218913"/>
            <a:r>
              <a:rPr lang="ru-RU" sz="1100" b="1" dirty="0" smtClean="0">
                <a:solidFill>
                  <a:prstClr val="black"/>
                </a:solidFill>
              </a:rPr>
              <a:t>БЮДЖЕТ/ИЗДЕРЖКИ</a:t>
            </a:r>
            <a:endParaRPr lang="ru-RU" sz="1100" b="1" dirty="0">
              <a:solidFill>
                <a:prstClr val="black"/>
              </a:solidFill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5057383" y="5282843"/>
            <a:ext cx="2253286" cy="509382"/>
          </a:xfrm>
          <a:prstGeom prst="rect">
            <a:avLst/>
          </a:prstGeom>
        </p:spPr>
        <p:txBody>
          <a:bodyPr wrap="square" lIns="77736" tIns="38868" rIns="77736" bIns="38868">
            <a:spAutoFit/>
          </a:bodyPr>
          <a:lstStyle/>
          <a:p>
            <a:pPr defTabSz="1218913"/>
            <a:r>
              <a:rPr lang="ru-RU" sz="1100" b="1" dirty="0">
                <a:solidFill>
                  <a:prstClr val="black"/>
                </a:solidFill>
              </a:rPr>
              <a:t>РЕЗУЛЬТАТЫ/КРИТЕРИИ </a:t>
            </a:r>
            <a:r>
              <a:rPr lang="ru-RU" sz="1100" b="1" dirty="0" smtClean="0">
                <a:solidFill>
                  <a:prstClr val="black"/>
                </a:solidFill>
              </a:rPr>
              <a:t>ДОСТИЖЕНИЯ ЦЕЛИ</a:t>
            </a:r>
            <a:endParaRPr lang="ru-RU" sz="1100" b="1" dirty="0">
              <a:solidFill>
                <a:prstClr val="black"/>
              </a:solidFill>
            </a:endParaRPr>
          </a:p>
          <a:p>
            <a:pPr algn="ctr" defTabSz="1218913"/>
            <a:r>
              <a:rPr lang="ru-RU" sz="600" dirty="0" smtClean="0">
                <a:solidFill>
                  <a:prstClr val="black"/>
                </a:solidFill>
              </a:rPr>
              <a:t>.</a:t>
            </a:r>
            <a:endParaRPr lang="ru-RU" sz="600" dirty="0">
              <a:solidFill>
                <a:prstClr val="black"/>
              </a:solidFill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7407564" y="5282843"/>
            <a:ext cx="2227892" cy="1182644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730" tIns="38864" rIns="77730" bIns="38864" spcCol="0" rtlCol="0" anchor="ctr"/>
          <a:lstStyle/>
          <a:p>
            <a:pPr algn="ctr" defTabSz="777366"/>
            <a:endParaRPr lang="ru-RU">
              <a:solidFill>
                <a:prstClr val="white"/>
              </a:solidFill>
            </a:endParaRPr>
          </a:p>
        </p:txBody>
      </p:sp>
      <p:sp>
        <p:nvSpPr>
          <p:cNvPr id="89" name="Прямоугольник 88"/>
          <p:cNvSpPr/>
          <p:nvPr/>
        </p:nvSpPr>
        <p:spPr>
          <a:xfrm>
            <a:off x="1996067" y="3987152"/>
            <a:ext cx="1501640" cy="118745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1" tIns="60945" rIns="121891" bIns="60945" spcCol="0" rtlCol="0" anchor="ctr"/>
          <a:lstStyle/>
          <a:p>
            <a:pPr algn="ctr" defTabSz="1218913"/>
            <a:endParaRPr lang="ru-RU" sz="2400" dirty="0">
              <a:solidFill>
                <a:prstClr val="white"/>
              </a:solidFill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3647199" y="2331225"/>
            <a:ext cx="2713528" cy="219456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1" tIns="60945" rIns="121891" bIns="60945" spcCol="0" rtlCol="0" anchor="ctr"/>
          <a:lstStyle/>
          <a:p>
            <a:pPr defTabSz="1218913"/>
            <a:r>
              <a:rPr lang="ru-RU" sz="800" b="1" dirty="0">
                <a:solidFill>
                  <a:prstClr val="black"/>
                </a:solidFill>
              </a:rPr>
              <a:t>Название:</a:t>
            </a:r>
          </a:p>
        </p:txBody>
      </p:sp>
      <p:sp>
        <p:nvSpPr>
          <p:cNvPr id="92" name="Прямоугольник 91"/>
          <p:cNvSpPr/>
          <p:nvPr/>
        </p:nvSpPr>
        <p:spPr>
          <a:xfrm>
            <a:off x="6497297" y="2331225"/>
            <a:ext cx="1486773" cy="238876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1" tIns="60945" rIns="121891" bIns="60945" spcCol="0" rtlCol="0" anchor="ctr"/>
          <a:lstStyle/>
          <a:p>
            <a:pPr defTabSz="1218913"/>
            <a:r>
              <a:rPr lang="ru-RU" sz="800" b="1" dirty="0">
                <a:solidFill>
                  <a:prstClr val="black"/>
                </a:solidFill>
              </a:rPr>
              <a:t>Дата:</a:t>
            </a:r>
          </a:p>
        </p:txBody>
      </p:sp>
      <p:sp>
        <p:nvSpPr>
          <p:cNvPr id="93" name="Прямоугольник 92"/>
          <p:cNvSpPr/>
          <p:nvPr/>
        </p:nvSpPr>
        <p:spPr>
          <a:xfrm>
            <a:off x="8133816" y="2331225"/>
            <a:ext cx="1501640" cy="238876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1" tIns="60945" rIns="121891" bIns="60945" spcCol="0" rtlCol="0" anchor="ctr"/>
          <a:lstStyle/>
          <a:p>
            <a:pPr defTabSz="1218913"/>
            <a:r>
              <a:rPr lang="ru-RU" sz="800" b="1" dirty="0">
                <a:solidFill>
                  <a:prstClr val="black"/>
                </a:solidFill>
              </a:rPr>
              <a:t>Версия: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8133816" y="2648406"/>
            <a:ext cx="1501640" cy="252657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1" tIns="60945" rIns="121891" bIns="60945" spcCol="0" rtlCol="0" anchor="ctr"/>
          <a:lstStyle/>
          <a:p>
            <a:pPr algn="ctr" defTabSz="1218913"/>
            <a:endParaRPr lang="ru-RU" sz="2400" dirty="0">
              <a:solidFill>
                <a:prstClr val="white"/>
              </a:solidFill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6490584" y="2648405"/>
            <a:ext cx="1486773" cy="124326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1" tIns="60945" rIns="121891" bIns="60945" spcCol="0" rtlCol="0" anchor="ctr"/>
          <a:lstStyle/>
          <a:p>
            <a:pPr algn="ctr" defTabSz="1218913"/>
            <a:endParaRPr lang="ru-RU" sz="2400" dirty="0">
              <a:solidFill>
                <a:prstClr val="white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6497297" y="3983404"/>
            <a:ext cx="1493486" cy="119157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1" tIns="60945" rIns="121891" bIns="60945" spcCol="0" rtlCol="0" anchor="ctr"/>
          <a:lstStyle/>
          <a:p>
            <a:pPr algn="ctr" defTabSz="1218913"/>
            <a:endParaRPr lang="ru-RU" sz="2400" dirty="0">
              <a:solidFill>
                <a:prstClr val="white"/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5057353" y="5282843"/>
            <a:ext cx="2227892" cy="1182643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730" tIns="38864" rIns="77730" bIns="38864" spcCol="0" rtlCol="0" anchor="ctr"/>
          <a:lstStyle/>
          <a:p>
            <a:pPr algn="ctr" defTabSz="777366"/>
            <a:endParaRPr lang="ru-RU">
              <a:solidFill>
                <a:prstClr val="white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490584" y="3978100"/>
            <a:ext cx="1493486" cy="417049"/>
          </a:xfrm>
          <a:prstGeom prst="rect">
            <a:avLst/>
          </a:prstGeom>
          <a:noFill/>
        </p:spPr>
        <p:txBody>
          <a:bodyPr wrap="square" lIns="77736" tIns="38868" rIns="77736" bIns="38868" rtlCol="0">
            <a:spAutoFit/>
          </a:bodyPr>
          <a:lstStyle/>
          <a:p>
            <a:pPr defTabSz="1218913"/>
            <a:r>
              <a:rPr lang="ru-RU" sz="1100" b="1" dirty="0" smtClean="0">
                <a:solidFill>
                  <a:prstClr val="black"/>
                </a:solidFill>
              </a:rPr>
              <a:t>КАНАЛЫ И РАЗВЕРТЫВАНИЕ</a:t>
            </a:r>
            <a:endParaRPr lang="ru-RU" sz="11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69433" y="264442"/>
            <a:ext cx="4058621" cy="1374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000"/>
              </a:spcAft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2</a:t>
            </a:r>
          </a:p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Правилам предоставления информации</a:t>
            </a:r>
          </a:p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инициативе в рамках реализации цифровой повестки Евразийского экономического союза</a:t>
            </a:r>
          </a:p>
          <a:p>
            <a:pPr algn="ctr"/>
            <a:endPara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101963" y="1565222"/>
            <a:ext cx="40586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</a:p>
          <a:p>
            <a:pPr algn="ctr"/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предоставления информации об инициативе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1996067" y="2646389"/>
            <a:ext cx="1501640" cy="118745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1" tIns="60945" rIns="121891" bIns="60945" spcCol="0" rtlCol="0" anchor="ctr"/>
          <a:lstStyle/>
          <a:p>
            <a:pPr algn="ctr" defTabSz="1218913"/>
            <a:endParaRPr lang="ru-RU" sz="2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56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18395</TotalTime>
  <Words>60</Words>
  <Application>Microsoft Office PowerPoint</Application>
  <PresentationFormat>Лист A4 (210x297 мм)</PresentationFormat>
  <Paragraphs>22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1_Тема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Иван Холмов</dc:creator>
  <cp:lastModifiedBy>Живых Мария Владимировна</cp:lastModifiedBy>
  <cp:revision>236</cp:revision>
  <cp:lastPrinted>2017-12-25T06:16:52Z</cp:lastPrinted>
  <dcterms:created xsi:type="dcterms:W3CDTF">2016-10-11T02:34:00Z</dcterms:created>
  <dcterms:modified xsi:type="dcterms:W3CDTF">2017-12-25T06:43:36Z</dcterms:modified>
</cp:coreProperties>
</file>